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09" r:id="rId2"/>
    <p:sldId id="257" r:id="rId3"/>
    <p:sldId id="308" r:id="rId4"/>
    <p:sldId id="297" r:id="rId5"/>
    <p:sldId id="298" r:id="rId6"/>
    <p:sldId id="296" r:id="rId7"/>
    <p:sldId id="300" r:id="rId8"/>
    <p:sldId id="302" r:id="rId9"/>
    <p:sldId id="303" r:id="rId10"/>
    <p:sldId id="306" r:id="rId11"/>
    <p:sldId id="305" r:id="rId12"/>
    <p:sldId id="299" r:id="rId13"/>
    <p:sldId id="270" r:id="rId14"/>
    <p:sldId id="264" r:id="rId15"/>
    <p:sldId id="295" r:id="rId16"/>
    <p:sldId id="265" r:id="rId17"/>
    <p:sldId id="307" r:id="rId18"/>
  </p:sldIdLst>
  <p:sldSz cx="12192000" cy="6858000"/>
  <p:notesSz cx="6858000" cy="9144000"/>
  <p:embeddedFontLst>
    <p:embeddedFont>
      <p:font typeface="1훈정글북 R" panose="02020603020101020101" pitchFamily="18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나눔고딕" panose="020B0600000101010101" charset="-127"/>
      <p:regular r:id="rId24"/>
      <p:bold r:id="rId25"/>
    </p:embeddedFont>
    <p:embeddedFont>
      <p:font typeface="나눔고딕 Light" panose="020B0600000101010101" charset="-127"/>
      <p:regular r:id="rId26"/>
    </p:embeddedFont>
    <p:embeddedFont>
      <p:font typeface="a옛날목욕탕B" panose="02020600000000000000" pitchFamily="18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617A"/>
    <a:srgbClr val="2E5170"/>
    <a:srgbClr val="44546A"/>
    <a:srgbClr val="F2F2F2"/>
    <a:srgbClr val="D5D5D5"/>
    <a:srgbClr val="B0B0B0"/>
    <a:srgbClr val="868686"/>
    <a:srgbClr val="FFFFFF"/>
    <a:srgbClr val="D0A8A0"/>
    <a:srgbClr val="3947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942" autoAdjust="0"/>
  </p:normalViewPr>
  <p:slideViewPr>
    <p:cSldViewPr snapToGrid="0" showGuides="1">
      <p:cViewPr varScale="1">
        <p:scale>
          <a:sx n="80" d="100"/>
          <a:sy n="80" d="100"/>
        </p:scale>
        <p:origin x="78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4" d="100"/>
          <a:sy n="64" d="100"/>
        </p:scale>
        <p:origin x="3115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017E3-31E6-4835-9870-8ACE28E20CD5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F6D663-258D-44AE-BA79-446A264A46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3940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DA30D2-123F-4178-B498-A63E5E8B208D}" type="datetimeFigureOut">
              <a:rPr lang="ko-KR" altLang="en-US" smtClean="0"/>
              <a:t>2017-06-01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FE3CA-F806-4B8B-99D5-29183570A0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6186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FE3CA-F806-4B8B-99D5-29183570A07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092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97A04-BBF8-4DA8-90EC-DEB47F8EEF1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0440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메인화면병사이ㅡㅈ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 err="1"/>
              <a:t>메인화면</a:t>
            </a:r>
            <a:r>
              <a:rPr lang="ko-KR" altLang="en-US" dirty="0"/>
              <a:t> </a:t>
            </a:r>
            <a:r>
              <a:rPr lang="ko-KR" altLang="en-US" dirty="0" err="1"/>
              <a:t>만들지안만들지</a:t>
            </a:r>
            <a:r>
              <a:rPr lang="ko-KR" altLang="en-US" dirty="0"/>
              <a:t> 아직 안정함</a:t>
            </a:r>
            <a:r>
              <a:rPr lang="en-US" altLang="ko-KR" dirty="0"/>
              <a:t>)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97A04-BBF8-4DA8-90EC-DEB47F8EEF1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3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메인화면병사이ㅡㅈ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 err="1"/>
              <a:t>메인화면</a:t>
            </a:r>
            <a:r>
              <a:rPr lang="ko-KR" altLang="en-US" dirty="0"/>
              <a:t> </a:t>
            </a:r>
            <a:r>
              <a:rPr lang="ko-KR" altLang="en-US" dirty="0" err="1"/>
              <a:t>만들지안만들지</a:t>
            </a:r>
            <a:r>
              <a:rPr lang="ko-KR" altLang="en-US" dirty="0"/>
              <a:t> 아직 안정함</a:t>
            </a:r>
            <a:r>
              <a:rPr lang="en-US" altLang="ko-KR" dirty="0"/>
              <a:t>)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97A04-BBF8-4DA8-90EC-DEB47F8EEF1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3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모터 </a:t>
            </a:r>
            <a:r>
              <a:rPr lang="ko-KR" altLang="en-US" dirty="0" err="1" smtClean="0"/>
              <a:t>쉴드에다</a:t>
            </a:r>
            <a:r>
              <a:rPr lang="ko-KR" altLang="en-US" dirty="0" smtClean="0"/>
              <a:t> 모터를 장착하여 모터의 회전을 이용해 액체의 양을 조절 할 수 있다</a:t>
            </a:r>
            <a:r>
              <a:rPr lang="en-US" altLang="ko-KR" smtClean="0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FE3CA-F806-4B8B-99D5-29183570A07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103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모터 </a:t>
            </a:r>
            <a:r>
              <a:rPr lang="ko-KR" altLang="en-US" dirty="0" err="1" smtClean="0"/>
              <a:t>쉴드에다</a:t>
            </a:r>
            <a:r>
              <a:rPr lang="ko-KR" altLang="en-US" dirty="0" smtClean="0"/>
              <a:t> 모터를 장착하여 모터의 회전을 이용해 액체의 양을 조절 할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모터쉴드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전압과 전력에 따른 저항에 상관없이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특정</a:t>
            </a:r>
            <a:r>
              <a:rPr lang="ko-KR" altLang="en-US" baseline="0" dirty="0" smtClean="0"/>
              <a:t> 핀들을 따로 뽑아 직관적인 편의를 제공하는 하드웨어</a:t>
            </a:r>
            <a:endParaRPr lang="en-US" altLang="ko-KR" baseline="0" dirty="0" smtClean="0"/>
          </a:p>
          <a:p>
            <a:r>
              <a:rPr lang="en-US" altLang="ko-KR" baseline="0" dirty="0" smtClean="0"/>
              <a:t> : </a:t>
            </a:r>
            <a:r>
              <a:rPr lang="ko-KR" altLang="en-US" baseline="0" dirty="0" smtClean="0"/>
              <a:t>또한 모터의 다중 연결이 가능하여 사용에 굉장히 편리하다</a:t>
            </a:r>
            <a:endParaRPr lang="en-US" altLang="ko-KR" baseline="0" dirty="0" smtClean="0"/>
          </a:p>
          <a:p>
            <a:r>
              <a:rPr lang="en-US" altLang="ko-KR" baseline="0" dirty="0" smtClean="0"/>
              <a:t> : </a:t>
            </a:r>
            <a:r>
              <a:rPr lang="ko-KR" altLang="en-US" baseline="0" dirty="0" smtClean="0"/>
              <a:t>뿐만 아니라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사용되지 않은 핀은 마이크로 보드와 똑같이 사용할 수 있으며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핀이 겹치지 않는 또 다른 </a:t>
            </a:r>
            <a:r>
              <a:rPr lang="ko-KR" altLang="en-US" baseline="0" dirty="0" err="1" smtClean="0"/>
              <a:t>쉴드를</a:t>
            </a:r>
            <a:r>
              <a:rPr lang="ko-KR" altLang="en-US" baseline="0" dirty="0" smtClean="0"/>
              <a:t> 사용할 수 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FE3CA-F806-4B8B-99D5-29183570A07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103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hasCustomPrompt="1"/>
          </p:nvPr>
        </p:nvSpPr>
        <p:spPr>
          <a:xfrm>
            <a:off x="3274795" y="2554174"/>
            <a:ext cx="5642410" cy="1421928"/>
          </a:xfrm>
          <a:prstGeom prst="rect">
            <a:avLst/>
          </a:prstGeom>
        </p:spPr>
        <p:txBody>
          <a:bodyPr anchor="ctr"/>
          <a:lstStyle>
            <a:lvl1pPr algn="ctr">
              <a:defRPr baseline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/>
              <a:t>PPT DESIGN</a:t>
            </a:r>
            <a:br>
              <a:rPr lang="en-US" altLang="ko-KR"/>
            </a:br>
            <a:r>
              <a:rPr lang="ko-KR" altLang="en-US" dirty="0"/>
              <a:t>기획하는 </a:t>
            </a:r>
            <a:r>
              <a:rPr lang="ko-KR" altLang="en-US" dirty="0" err="1"/>
              <a:t>리까망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0" hasCustomPrompt="1"/>
          </p:nvPr>
        </p:nvSpPr>
        <p:spPr>
          <a:xfrm>
            <a:off x="3785419" y="4216710"/>
            <a:ext cx="4621162" cy="6463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99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Lorem ipsum dolor sit</a:t>
            </a:r>
          </a:p>
          <a:p>
            <a:pPr lvl="0"/>
            <a:r>
              <a:rPr lang="en-US" altLang="ko-KR" dirty="0" err="1"/>
              <a:t>amet</a:t>
            </a:r>
            <a:r>
              <a:rPr lang="en-US" altLang="ko-KR" dirty="0"/>
              <a:t>, </a:t>
            </a:r>
            <a:r>
              <a:rPr lang="en-US" altLang="ko-KR" dirty="0" err="1"/>
              <a:t>consectetur</a:t>
            </a:r>
            <a:r>
              <a:rPr lang="en-US" altLang="ko-KR" dirty="0"/>
              <a:t> </a:t>
            </a:r>
            <a:r>
              <a:rPr lang="en-US" altLang="ko-KR" dirty="0" err="1"/>
              <a:t>adipiscing</a:t>
            </a:r>
            <a:r>
              <a:rPr lang="en-US" altLang="ko-KR" dirty="0"/>
              <a:t> </a:t>
            </a:r>
            <a:r>
              <a:rPr lang="en-US" altLang="ko-KR" dirty="0" err="1"/>
              <a:t>elit</a:t>
            </a:r>
            <a:endParaRPr lang="ko-KR" altLang="en-US" dirty="0"/>
          </a:p>
        </p:txBody>
      </p:sp>
      <p:sp>
        <p:nvSpPr>
          <p:cNvPr id="7" name="직사각형 6"/>
          <p:cNvSpPr/>
          <p:nvPr userDrawn="1"/>
        </p:nvSpPr>
        <p:spPr>
          <a:xfrm>
            <a:off x="5267325" y="1982781"/>
            <a:ext cx="1695450" cy="3143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1" hasCustomPrompt="1"/>
          </p:nvPr>
        </p:nvSpPr>
        <p:spPr>
          <a:xfrm>
            <a:off x="5353049" y="1970666"/>
            <a:ext cx="1524001" cy="33855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presentation</a:t>
            </a:r>
            <a:endParaRPr lang="ko-KR" altLang="en-US" dirty="0"/>
          </a:p>
        </p:txBody>
      </p:sp>
      <p:cxnSp>
        <p:nvCxnSpPr>
          <p:cNvPr id="11" name="직선 연결선 10"/>
          <p:cNvCxnSpPr/>
          <p:nvPr userDrawn="1"/>
        </p:nvCxnSpPr>
        <p:spPr>
          <a:xfrm flipV="1">
            <a:off x="348176" y="204436"/>
            <a:ext cx="11495649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93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1052513" y="404813"/>
            <a:ext cx="10086975" cy="58388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 hasCustomPrompt="1"/>
          </p:nvPr>
        </p:nvSpPr>
        <p:spPr>
          <a:xfrm>
            <a:off x="2483161" y="1351323"/>
            <a:ext cx="1651968" cy="338554"/>
          </a:xfrm>
          <a:prstGeom prst="rect">
            <a:avLst/>
          </a:prstGeom>
        </p:spPr>
        <p:txBody>
          <a:bodyPr anchor="ctr"/>
          <a:lstStyle>
            <a:lvl1pPr>
              <a:defRPr sz="1600" b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2563862" y="1322747"/>
            <a:ext cx="104407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텍스트 개체 틀 19"/>
          <p:cNvSpPr>
            <a:spLocks noGrp="1"/>
          </p:cNvSpPr>
          <p:nvPr>
            <p:ph type="body" sz="quarter" idx="14" hasCustomPrompt="1"/>
          </p:nvPr>
        </p:nvSpPr>
        <p:spPr>
          <a:xfrm>
            <a:off x="2484500" y="2789957"/>
            <a:ext cx="1367025" cy="8172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2" name="텍스트 개체 틀 19"/>
          <p:cNvSpPr>
            <a:spLocks noGrp="1"/>
          </p:cNvSpPr>
          <p:nvPr>
            <p:ph type="body" sz="quarter" idx="16" hasCustomPrompt="1"/>
          </p:nvPr>
        </p:nvSpPr>
        <p:spPr>
          <a:xfrm>
            <a:off x="6287182" y="2789957"/>
            <a:ext cx="1367025" cy="8172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23" name="텍스트 개체 틀 19"/>
          <p:cNvSpPr>
            <a:spLocks noGrp="1"/>
          </p:cNvSpPr>
          <p:nvPr>
            <p:ph type="body" sz="quarter" idx="17" hasCustomPrompt="1"/>
          </p:nvPr>
        </p:nvSpPr>
        <p:spPr>
          <a:xfrm>
            <a:off x="8188523" y="2789957"/>
            <a:ext cx="1367025" cy="8172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24" name="텍스트 개체 틀 19"/>
          <p:cNvSpPr>
            <a:spLocks noGrp="1"/>
          </p:cNvSpPr>
          <p:nvPr>
            <p:ph type="body" sz="quarter" idx="15" hasCustomPrompt="1"/>
          </p:nvPr>
        </p:nvSpPr>
        <p:spPr>
          <a:xfrm>
            <a:off x="4385841" y="2789957"/>
            <a:ext cx="1367025" cy="8172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02</a:t>
            </a:r>
            <a:endParaRPr lang="ko-KR" altLang="en-US" dirty="0"/>
          </a:p>
        </p:txBody>
      </p:sp>
      <p:grpSp>
        <p:nvGrpSpPr>
          <p:cNvPr id="2" name="그룹 1"/>
          <p:cNvGrpSpPr/>
          <p:nvPr userDrawn="1"/>
        </p:nvGrpSpPr>
        <p:grpSpPr>
          <a:xfrm>
            <a:off x="2485298" y="3725261"/>
            <a:ext cx="7221404" cy="86159"/>
            <a:chOff x="2559310" y="3725261"/>
            <a:chExt cx="7221404" cy="86159"/>
          </a:xfrm>
        </p:grpSpPr>
        <p:sp>
          <p:nvSpPr>
            <p:cNvPr id="11" name="모서리가 둥근 직사각형 10"/>
            <p:cNvSpPr/>
            <p:nvPr userDrawn="1"/>
          </p:nvSpPr>
          <p:spPr>
            <a:xfrm>
              <a:off x="2559310" y="3725261"/>
              <a:ext cx="1503728" cy="861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모서리가 둥근 직사각형 36"/>
            <p:cNvSpPr/>
            <p:nvPr userDrawn="1"/>
          </p:nvSpPr>
          <p:spPr>
            <a:xfrm>
              <a:off x="4465202" y="3725261"/>
              <a:ext cx="1503728" cy="861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모서리가 둥근 직사각형 37"/>
            <p:cNvSpPr/>
            <p:nvPr userDrawn="1"/>
          </p:nvSpPr>
          <p:spPr>
            <a:xfrm>
              <a:off x="6371094" y="3725261"/>
              <a:ext cx="1503728" cy="861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모서리가 둥근 직사각형 38"/>
            <p:cNvSpPr/>
            <p:nvPr userDrawn="1"/>
          </p:nvSpPr>
          <p:spPr>
            <a:xfrm>
              <a:off x="8276986" y="3725261"/>
              <a:ext cx="1503728" cy="8615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텍스트 개체 틀 6"/>
          <p:cNvSpPr>
            <a:spLocks noGrp="1"/>
          </p:cNvSpPr>
          <p:nvPr>
            <p:ph type="body" sz="quarter" idx="18" hasCustomPrompt="1"/>
          </p:nvPr>
        </p:nvSpPr>
        <p:spPr>
          <a:xfrm>
            <a:off x="2485009" y="4025636"/>
            <a:ext cx="1503728" cy="33855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6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Add your title</a:t>
            </a:r>
            <a:endParaRPr lang="ko-KR" altLang="en-US" dirty="0"/>
          </a:p>
        </p:txBody>
      </p:sp>
      <p:sp>
        <p:nvSpPr>
          <p:cNvPr id="48" name="텍스트 개체 틀 6"/>
          <p:cNvSpPr>
            <a:spLocks noGrp="1"/>
          </p:cNvSpPr>
          <p:nvPr>
            <p:ph type="body" sz="quarter" idx="19" hasCustomPrompt="1"/>
          </p:nvPr>
        </p:nvSpPr>
        <p:spPr>
          <a:xfrm>
            <a:off x="4390900" y="4025636"/>
            <a:ext cx="1503728" cy="33855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6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Add your title</a:t>
            </a:r>
            <a:endParaRPr lang="ko-KR" altLang="en-US" dirty="0"/>
          </a:p>
        </p:txBody>
      </p:sp>
      <p:sp>
        <p:nvSpPr>
          <p:cNvPr id="49" name="텍스트 개체 틀 6"/>
          <p:cNvSpPr>
            <a:spLocks noGrp="1"/>
          </p:cNvSpPr>
          <p:nvPr>
            <p:ph type="body" sz="quarter" idx="20" hasCustomPrompt="1"/>
          </p:nvPr>
        </p:nvSpPr>
        <p:spPr>
          <a:xfrm>
            <a:off x="6292242" y="4025636"/>
            <a:ext cx="1503728" cy="33855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6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Add your title</a:t>
            </a:r>
            <a:endParaRPr lang="ko-KR" altLang="en-US" dirty="0"/>
          </a:p>
        </p:txBody>
      </p:sp>
      <p:sp>
        <p:nvSpPr>
          <p:cNvPr id="51" name="텍스트 개체 틀 6"/>
          <p:cNvSpPr>
            <a:spLocks noGrp="1"/>
          </p:cNvSpPr>
          <p:nvPr>
            <p:ph type="body" sz="quarter" idx="21" hasCustomPrompt="1"/>
          </p:nvPr>
        </p:nvSpPr>
        <p:spPr>
          <a:xfrm>
            <a:off x="8193583" y="4025636"/>
            <a:ext cx="1503728" cy="33855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6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Add your title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22" hasCustomPrompt="1"/>
          </p:nvPr>
        </p:nvSpPr>
        <p:spPr>
          <a:xfrm>
            <a:off x="2483161" y="4421674"/>
            <a:ext cx="1503364" cy="828751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200" baseline="0">
                <a:ln>
                  <a:solidFill>
                    <a:schemeClr val="bg1">
                      <a:lumMod val="95000"/>
                      <a:alpha val="4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defRPr>
            </a:lvl1pPr>
          </a:lstStyle>
          <a:p>
            <a:pPr lvl="0"/>
            <a:r>
              <a:rPr lang="en-US" altLang="ko-KR" dirty="0"/>
              <a:t>Text here</a:t>
            </a:r>
          </a:p>
          <a:p>
            <a:pPr lvl="0"/>
            <a:r>
              <a:rPr lang="en-US" altLang="ko-KR" dirty="0"/>
              <a:t>Text here</a:t>
            </a:r>
          </a:p>
          <a:p>
            <a:pPr lvl="0"/>
            <a:r>
              <a:rPr lang="en-US" altLang="ko-KR" dirty="0"/>
              <a:t>Text here</a:t>
            </a:r>
            <a:endParaRPr lang="ko-KR" altLang="en-US" dirty="0"/>
          </a:p>
        </p:txBody>
      </p:sp>
      <p:sp>
        <p:nvSpPr>
          <p:cNvPr id="53" name="텍스트 개체 틀 9"/>
          <p:cNvSpPr>
            <a:spLocks noGrp="1"/>
          </p:cNvSpPr>
          <p:nvPr>
            <p:ph type="body" sz="quarter" idx="23" hasCustomPrompt="1"/>
          </p:nvPr>
        </p:nvSpPr>
        <p:spPr>
          <a:xfrm>
            <a:off x="4385841" y="4421674"/>
            <a:ext cx="1503364" cy="828751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200" baseline="0">
                <a:ln>
                  <a:solidFill>
                    <a:schemeClr val="bg1">
                      <a:lumMod val="95000"/>
                      <a:alpha val="4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defRPr>
            </a:lvl1pPr>
          </a:lstStyle>
          <a:p>
            <a:pPr lvl="0"/>
            <a:r>
              <a:rPr lang="en-US" altLang="ko-KR" dirty="0"/>
              <a:t>Text here</a:t>
            </a:r>
          </a:p>
          <a:p>
            <a:pPr lvl="0"/>
            <a:r>
              <a:rPr lang="en-US" altLang="ko-KR" dirty="0"/>
              <a:t>Text here</a:t>
            </a:r>
          </a:p>
          <a:p>
            <a:pPr lvl="0"/>
            <a:r>
              <a:rPr lang="en-US" altLang="ko-KR" dirty="0"/>
              <a:t>Text here</a:t>
            </a:r>
            <a:endParaRPr lang="ko-KR" altLang="en-US" dirty="0"/>
          </a:p>
        </p:txBody>
      </p:sp>
      <p:sp>
        <p:nvSpPr>
          <p:cNvPr id="54" name="텍스트 개체 틀 9"/>
          <p:cNvSpPr>
            <a:spLocks noGrp="1"/>
          </p:cNvSpPr>
          <p:nvPr>
            <p:ph type="body" sz="quarter" idx="24" hasCustomPrompt="1"/>
          </p:nvPr>
        </p:nvSpPr>
        <p:spPr>
          <a:xfrm>
            <a:off x="6288521" y="4421674"/>
            <a:ext cx="1503364" cy="828751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200" baseline="0">
                <a:ln>
                  <a:solidFill>
                    <a:schemeClr val="bg1">
                      <a:lumMod val="95000"/>
                      <a:alpha val="4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defRPr>
            </a:lvl1pPr>
          </a:lstStyle>
          <a:p>
            <a:pPr lvl="0"/>
            <a:r>
              <a:rPr lang="en-US" altLang="ko-KR" dirty="0"/>
              <a:t>Text here</a:t>
            </a:r>
          </a:p>
          <a:p>
            <a:pPr lvl="0"/>
            <a:r>
              <a:rPr lang="en-US" altLang="ko-KR" dirty="0"/>
              <a:t>Text here</a:t>
            </a:r>
          </a:p>
          <a:p>
            <a:pPr lvl="0"/>
            <a:r>
              <a:rPr lang="en-US" altLang="ko-KR" dirty="0"/>
              <a:t>Text here</a:t>
            </a:r>
            <a:endParaRPr lang="ko-KR" altLang="en-US" dirty="0"/>
          </a:p>
        </p:txBody>
      </p:sp>
      <p:sp>
        <p:nvSpPr>
          <p:cNvPr id="55" name="텍스트 개체 틀 9"/>
          <p:cNvSpPr>
            <a:spLocks noGrp="1"/>
          </p:cNvSpPr>
          <p:nvPr>
            <p:ph type="body" sz="quarter" idx="25" hasCustomPrompt="1"/>
          </p:nvPr>
        </p:nvSpPr>
        <p:spPr>
          <a:xfrm>
            <a:off x="8191200" y="4421674"/>
            <a:ext cx="1503364" cy="828751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200" baseline="0">
                <a:ln>
                  <a:solidFill>
                    <a:schemeClr val="bg1">
                      <a:lumMod val="95000"/>
                      <a:alpha val="4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defRPr>
            </a:lvl1pPr>
          </a:lstStyle>
          <a:p>
            <a:pPr lvl="0"/>
            <a:r>
              <a:rPr lang="en-US" altLang="ko-KR" dirty="0"/>
              <a:t>Text here</a:t>
            </a:r>
          </a:p>
          <a:p>
            <a:pPr lvl="0"/>
            <a:r>
              <a:rPr lang="en-US" altLang="ko-KR" dirty="0"/>
              <a:t>Text here</a:t>
            </a:r>
          </a:p>
          <a:p>
            <a:pPr lvl="0"/>
            <a:r>
              <a:rPr lang="en-US" altLang="ko-KR" dirty="0"/>
              <a:t>Text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0080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0"/>
            <a:ext cx="12192000" cy="12684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51359" y="398461"/>
            <a:ext cx="858010" cy="4758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 hasCustomPrompt="1"/>
          </p:nvPr>
        </p:nvSpPr>
        <p:spPr>
          <a:xfrm>
            <a:off x="1209369" y="386169"/>
            <a:ext cx="4168876" cy="480131"/>
          </a:xfrm>
          <a:prstGeom prst="rect">
            <a:avLst/>
          </a:prstGeom>
        </p:spPr>
        <p:txBody>
          <a:bodyPr anchor="ctr"/>
          <a:lstStyle>
            <a:lvl1pPr>
              <a:defRPr sz="2800" baseline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dirty="0"/>
              <a:t>Add your title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1" hasCustomPrompt="1"/>
          </p:nvPr>
        </p:nvSpPr>
        <p:spPr>
          <a:xfrm>
            <a:off x="1209368" y="896598"/>
            <a:ext cx="4168877" cy="21907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 baseline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defRPr>
            </a:lvl1pPr>
          </a:lstStyle>
          <a:p>
            <a:pPr lvl="0"/>
            <a:r>
              <a:rPr lang="en-US" altLang="ko-KR" dirty="0"/>
              <a:t>Lorem ipsum dolor sit </a:t>
            </a:r>
            <a:r>
              <a:rPr lang="en-US" altLang="ko-KR" dirty="0" err="1"/>
              <a:t>amet</a:t>
            </a:r>
            <a:r>
              <a:rPr lang="en-US" altLang="ko-KR" dirty="0"/>
              <a:t>, </a:t>
            </a:r>
            <a:r>
              <a:rPr lang="en-US" altLang="ko-KR" dirty="0" err="1"/>
              <a:t>consectetur</a:t>
            </a:r>
            <a:r>
              <a:rPr lang="en-US" altLang="ko-KR" dirty="0"/>
              <a:t> </a:t>
            </a:r>
            <a:r>
              <a:rPr lang="en-US" altLang="ko-KR" dirty="0" err="1"/>
              <a:t>adipiscing</a:t>
            </a:r>
            <a:r>
              <a:rPr lang="en-US" altLang="ko-KR" dirty="0"/>
              <a:t> </a:t>
            </a:r>
            <a:r>
              <a:rPr lang="en-US" altLang="ko-KR" dirty="0" err="1"/>
              <a:t>elit</a:t>
            </a:r>
            <a:endParaRPr lang="ko-KR" altLang="en-US" dirty="0"/>
          </a:p>
        </p:txBody>
      </p:sp>
      <p:cxnSp>
        <p:nvCxnSpPr>
          <p:cNvPr id="13" name="직선 연결선 12"/>
          <p:cNvCxnSpPr/>
          <p:nvPr userDrawn="1"/>
        </p:nvCxnSpPr>
        <p:spPr>
          <a:xfrm>
            <a:off x="1057510" y="472617"/>
            <a:ext cx="0" cy="30723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텍스트 개체 틀 3"/>
          <p:cNvSpPr>
            <a:spLocks noGrp="1"/>
          </p:cNvSpPr>
          <p:nvPr>
            <p:ph type="body" sz="quarter" idx="12" hasCustomPrompt="1"/>
          </p:nvPr>
        </p:nvSpPr>
        <p:spPr>
          <a:xfrm>
            <a:off x="351359" y="74684"/>
            <a:ext cx="2126371" cy="24468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100" baseline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lvl="0"/>
            <a:r>
              <a:rPr lang="en-US" altLang="ko-KR" dirty="0"/>
              <a:t>PPT DESIGN </a:t>
            </a:r>
            <a:r>
              <a:rPr lang="ko-KR" altLang="en-US" dirty="0"/>
              <a:t>기획하는 </a:t>
            </a:r>
            <a:r>
              <a:rPr lang="ko-KR" altLang="en-US" dirty="0" err="1"/>
              <a:t>리까망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8746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6045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>
            <a:off x="9292191" y="6521928"/>
            <a:ext cx="266611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Copyright </a:t>
            </a:r>
            <a:r>
              <a:rPr lang="ko-KR" altLang="en-US" sz="1100" dirty="0" err="1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리까망</a:t>
            </a:r>
            <a:r>
              <a:rPr lang="ko-KR" altLang="en-US" sz="1100" dirty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 ⓒ </a:t>
            </a:r>
            <a:r>
              <a:rPr lang="en-US" altLang="ko-KR" sz="1100" dirty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Light" panose="020D0904000000000000" pitchFamily="50" charset="-127"/>
                <a:ea typeface="나눔고딕 Light" panose="020D0904000000000000" pitchFamily="50" charset="-127"/>
              </a:rPr>
              <a:t>All Right reserved</a:t>
            </a:r>
            <a:endParaRPr lang="ko-KR" altLang="en-US" sz="11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Light" panose="020D0904000000000000" pitchFamily="50" charset="-127"/>
              <a:ea typeface="나눔고딕 Light" panose="020D0904000000000000" pitchFamily="50" charset="-127"/>
            </a:endParaRPr>
          </a:p>
        </p:txBody>
      </p:sp>
      <p:cxnSp>
        <p:nvCxnSpPr>
          <p:cNvPr id="18" name="직선 연결선 17"/>
          <p:cNvCxnSpPr/>
          <p:nvPr userDrawn="1"/>
        </p:nvCxnSpPr>
        <p:spPr>
          <a:xfrm flipV="1">
            <a:off x="351358" y="6652733"/>
            <a:ext cx="8940833" cy="441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828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jpe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dist"/>
            <a:r>
              <a:rPr lang="ko-KR" altLang="en-US" sz="6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🍻</a:t>
            </a:r>
            <a:r>
              <a:rPr lang="ko-KR" altLang="en-US" sz="6000" dirty="0" smtClean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술이 술술🍻</a:t>
            </a:r>
            <a:endParaRPr lang="ko-KR" altLang="en-US" sz="6000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7485381" y="4490730"/>
            <a:ext cx="4621162" cy="2029711"/>
          </a:xfrm>
        </p:spPr>
        <p:txBody>
          <a:bodyPr/>
          <a:lstStyle/>
          <a:p>
            <a:pPr lvl="0" algn="r"/>
            <a:r>
              <a:rPr lang="en-US" altLang="ko-KR" dirty="0" smtClean="0">
                <a:solidFill>
                  <a:schemeClr val="tx1"/>
                </a:solidFill>
                <a:latin typeface="+mn-ea"/>
              </a:rPr>
              <a:t>20101572 </a:t>
            </a:r>
            <a:r>
              <a:rPr lang="ko-KR" altLang="en-US" dirty="0" smtClean="0">
                <a:solidFill>
                  <a:schemeClr val="tx1"/>
                </a:solidFill>
                <a:latin typeface="+mn-ea"/>
              </a:rPr>
              <a:t>이충현</a:t>
            </a:r>
            <a:endParaRPr lang="en-US" altLang="ko-KR" dirty="0" smtClean="0">
              <a:solidFill>
                <a:schemeClr val="tx1"/>
              </a:solidFill>
              <a:latin typeface="+mn-ea"/>
            </a:endParaRPr>
          </a:p>
          <a:p>
            <a:pPr lvl="0" algn="r"/>
            <a:r>
              <a:rPr lang="en-US" altLang="ko-KR" dirty="0" smtClean="0">
                <a:solidFill>
                  <a:schemeClr val="tx1"/>
                </a:solidFill>
                <a:latin typeface="+mn-ea"/>
              </a:rPr>
              <a:t>20134563 </a:t>
            </a:r>
            <a:r>
              <a:rPr lang="ko-KR" altLang="en-US" dirty="0" smtClean="0">
                <a:solidFill>
                  <a:schemeClr val="tx1"/>
                </a:solidFill>
                <a:latin typeface="+mn-ea"/>
              </a:rPr>
              <a:t>서상원</a:t>
            </a:r>
            <a:endParaRPr lang="en-US" altLang="ko-KR" dirty="0" smtClean="0">
              <a:solidFill>
                <a:schemeClr val="tx1"/>
              </a:solidFill>
              <a:latin typeface="+mn-ea"/>
            </a:endParaRPr>
          </a:p>
          <a:p>
            <a:pPr lvl="0" algn="r"/>
            <a:r>
              <a:rPr lang="ko-KR" altLang="en-US" dirty="0" smtClean="0">
                <a:solidFill>
                  <a:schemeClr val="tx1"/>
                </a:solidFill>
                <a:latin typeface="+mn-ea"/>
                <a:ea typeface="+mn-ea"/>
              </a:rPr>
              <a:t>★</a:t>
            </a:r>
            <a:r>
              <a:rPr lang="en-US" altLang="ko-KR" dirty="0" smtClean="0">
                <a:solidFill>
                  <a:schemeClr val="tx1"/>
                </a:solidFill>
                <a:latin typeface="+mn-ea"/>
                <a:ea typeface="+mn-ea"/>
              </a:rPr>
              <a:t> 20132621 </a:t>
            </a:r>
            <a:r>
              <a:rPr lang="ko-KR" altLang="en-US" dirty="0" smtClean="0">
                <a:solidFill>
                  <a:schemeClr val="tx1"/>
                </a:solidFill>
                <a:latin typeface="+mn-ea"/>
                <a:ea typeface="+mn-ea"/>
              </a:rPr>
              <a:t>최은정</a:t>
            </a:r>
            <a:endParaRPr lang="en-US" altLang="ko-KR" dirty="0" smtClean="0">
              <a:solidFill>
                <a:schemeClr val="tx1"/>
              </a:solidFill>
              <a:latin typeface="+mn-ea"/>
              <a:ea typeface="+mn-ea"/>
            </a:endParaRPr>
          </a:p>
          <a:p>
            <a:pPr lvl="0" algn="r"/>
            <a:r>
              <a:rPr lang="en-US" altLang="ko-KR" dirty="0" smtClean="0">
                <a:solidFill>
                  <a:schemeClr val="tx1"/>
                </a:solidFill>
                <a:latin typeface="+mn-ea"/>
                <a:ea typeface="+mn-ea"/>
              </a:rPr>
              <a:t>20145519 </a:t>
            </a:r>
            <a:r>
              <a:rPr lang="ko-KR" altLang="en-US" dirty="0" smtClean="0">
                <a:solidFill>
                  <a:schemeClr val="tx1"/>
                </a:solidFill>
                <a:latin typeface="+mn-ea"/>
                <a:ea typeface="+mn-ea"/>
              </a:rPr>
              <a:t>서보경</a:t>
            </a:r>
            <a:endParaRPr lang="en-US" altLang="ko-KR" dirty="0" smtClean="0">
              <a:solidFill>
                <a:schemeClr val="tx1"/>
              </a:solidFill>
              <a:latin typeface="+mn-ea"/>
            </a:endParaRPr>
          </a:p>
          <a:p>
            <a:pPr lvl="0" algn="r"/>
            <a:r>
              <a:rPr lang="en-US" altLang="ko-KR" dirty="0" smtClean="0">
                <a:solidFill>
                  <a:schemeClr val="tx1"/>
                </a:solidFill>
                <a:latin typeface="+mn-ea"/>
              </a:rPr>
              <a:t>20142127 </a:t>
            </a:r>
            <a:r>
              <a:rPr lang="ko-KR" altLang="en-US" dirty="0" smtClean="0">
                <a:solidFill>
                  <a:schemeClr val="tx1"/>
                </a:solidFill>
                <a:latin typeface="+mn-ea"/>
              </a:rPr>
              <a:t>최현경</a:t>
            </a:r>
            <a:endParaRPr lang="en-US" altLang="ko-KR" dirty="0" smtClean="0">
              <a:solidFill>
                <a:schemeClr val="tx1"/>
              </a:solidFill>
              <a:latin typeface="+mn-ea"/>
            </a:endParaRPr>
          </a:p>
          <a:p>
            <a:pPr lvl="0" algn="r"/>
            <a:endParaRPr lang="ko-KR" altLang="en-US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>
          <a:xfrm>
            <a:off x="5029834" y="1932566"/>
            <a:ext cx="2132332" cy="429634"/>
          </a:xfrm>
        </p:spPr>
        <p:txBody>
          <a:bodyPr/>
          <a:lstStyle/>
          <a:p>
            <a:r>
              <a:rPr lang="ko-KR" altLang="en-US" sz="1350" dirty="0" err="1" smtClean="0">
                <a:latin typeface="a옛날목욕탕B" panose="02020600000000000000" pitchFamily="18" charset="-127"/>
                <a:ea typeface="a옛날목욕탕B" panose="02020600000000000000" pitchFamily="18" charset="-127"/>
              </a:rPr>
              <a:t>컨텐츠기반</a:t>
            </a:r>
            <a:r>
              <a:rPr lang="ko-KR" altLang="en-US" sz="1350" dirty="0" err="1" smtClean="0">
                <a:latin typeface="a옛날목욕탕B" panose="02020600000000000000" pitchFamily="18" charset="-127"/>
                <a:ea typeface="a옛날목욕탕B" panose="02020600000000000000" pitchFamily="18" charset="-127"/>
              </a:rPr>
              <a:t>무선이동통신</a:t>
            </a:r>
            <a:endParaRPr lang="en-US" altLang="ko-KR" sz="1350" dirty="0" smtClean="0">
              <a:latin typeface="a옛날목욕탕B" panose="02020600000000000000" pitchFamily="18" charset="-127"/>
              <a:ea typeface="a옛날목욕탕B" panose="0202060000000000000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</a:t>
            </a:r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5674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 smtClean="0"/>
              <a:t>03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2685738" cy="480131"/>
          </a:xfrm>
        </p:spPr>
        <p:txBody>
          <a:bodyPr/>
          <a:lstStyle/>
          <a:p>
            <a:r>
              <a:rPr lang="en-US" altLang="ko-KR" sz="3600" dirty="0"/>
              <a:t>Implement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40724" y="558140"/>
            <a:ext cx="109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Software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rcRect t="3679" b="6519"/>
          <a:stretch/>
        </p:blipFill>
        <p:spPr>
          <a:xfrm>
            <a:off x="4543334" y="1718446"/>
            <a:ext cx="2627029" cy="417892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t="4167" b="6666"/>
          <a:stretch/>
        </p:blipFill>
        <p:spPr>
          <a:xfrm>
            <a:off x="677904" y="1710717"/>
            <a:ext cx="2636749" cy="417973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t="4184" b="6666"/>
          <a:stretch/>
        </p:blipFill>
        <p:spPr>
          <a:xfrm>
            <a:off x="4544424" y="1728567"/>
            <a:ext cx="2636749" cy="417892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727" y="1642949"/>
            <a:ext cx="2634460" cy="4254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" t="4293" b="52036"/>
          <a:stretch/>
        </p:blipFill>
        <p:spPr bwMode="auto">
          <a:xfrm>
            <a:off x="4523815" y="1706975"/>
            <a:ext cx="2638985" cy="2043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1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" t="4293" b="52036"/>
          <a:stretch/>
        </p:blipFill>
        <p:spPr bwMode="auto">
          <a:xfrm>
            <a:off x="675668" y="1722486"/>
            <a:ext cx="2638985" cy="2043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727" y="1628238"/>
            <a:ext cx="2619220" cy="4262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564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 smtClean="0"/>
              <a:t>03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2685738" cy="480131"/>
          </a:xfrm>
        </p:spPr>
        <p:txBody>
          <a:bodyPr/>
          <a:lstStyle/>
          <a:p>
            <a:r>
              <a:rPr lang="en-US" altLang="ko-KR" sz="3600" dirty="0"/>
              <a:t>Implement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pic>
        <p:nvPicPr>
          <p:cNvPr id="4098" name="Picture 2" descr="아두이노 우노 r3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7704" y="2693894"/>
            <a:ext cx="2815348" cy="194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3740724" y="558140"/>
            <a:ext cx="1181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Hardware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60127" y="4841862"/>
            <a:ext cx="25137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err="1" smtClean="0"/>
              <a:t>Arduino</a:t>
            </a:r>
            <a:r>
              <a:rPr lang="en-US" altLang="ko-KR" sz="2800" b="1" dirty="0" smtClean="0"/>
              <a:t> </a:t>
            </a:r>
            <a:r>
              <a:rPr lang="en-US" altLang="ko-KR" sz="2800" b="1" dirty="0"/>
              <a:t>UNO</a:t>
            </a:r>
            <a:endParaRPr lang="ko-KR" altLang="en-US" sz="2800" b="1" dirty="0"/>
          </a:p>
        </p:txBody>
      </p:sp>
      <p:sp>
        <p:nvSpPr>
          <p:cNvPr id="2" name="오른쪽 화살표 1"/>
          <p:cNvSpPr/>
          <p:nvPr/>
        </p:nvSpPr>
        <p:spPr>
          <a:xfrm>
            <a:off x="6747309" y="3265152"/>
            <a:ext cx="808522" cy="851330"/>
          </a:xfrm>
          <a:prstGeom prst="rightArrow">
            <a:avLst/>
          </a:prstGeom>
          <a:solidFill>
            <a:srgbClr val="4E617A"/>
          </a:solidFill>
          <a:ln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안드로이드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33" y="2512163"/>
            <a:ext cx="2728091" cy="2728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블루투스 아이콘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566" y="3198443"/>
            <a:ext cx="1688672" cy="1492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6037916" y="3483874"/>
            <a:ext cx="616017" cy="413887"/>
          </a:xfrm>
          <a:prstGeom prst="rect">
            <a:avLst/>
          </a:prstGeom>
          <a:solidFill>
            <a:srgbClr val="44546A"/>
          </a:solidFill>
          <a:ln>
            <a:solidFill>
              <a:srgbClr val="2E51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306313" y="3483874"/>
            <a:ext cx="616017" cy="413887"/>
          </a:xfrm>
          <a:prstGeom prst="rect">
            <a:avLst/>
          </a:prstGeom>
          <a:solidFill>
            <a:srgbClr val="44546A"/>
          </a:solidFill>
          <a:ln>
            <a:solidFill>
              <a:srgbClr val="2E51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603668" y="3483874"/>
            <a:ext cx="616017" cy="413887"/>
          </a:xfrm>
          <a:prstGeom prst="rect">
            <a:avLst/>
          </a:prstGeom>
          <a:solidFill>
            <a:srgbClr val="44546A"/>
          </a:solidFill>
          <a:ln>
            <a:solidFill>
              <a:srgbClr val="2E51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777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 smtClean="0"/>
              <a:t>03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2685738" cy="480131"/>
          </a:xfrm>
        </p:spPr>
        <p:txBody>
          <a:bodyPr/>
          <a:lstStyle/>
          <a:p>
            <a:r>
              <a:rPr lang="en-US" altLang="ko-KR" sz="3600" dirty="0"/>
              <a:t>Implement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40724" y="558140"/>
            <a:ext cx="1181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Hardware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AutoShape 6" descr="DC 모터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AutoShape 8" descr="DC 모터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10" descr="DC 모터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AutoShape 12" descr="DC 모터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14" descr="DC 모터에 대한 이미지 검색결과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AutoShape 16" descr="DC 모터에 대한 이미지 검색결과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33" name="그룹 32"/>
          <p:cNvGrpSpPr/>
          <p:nvPr/>
        </p:nvGrpSpPr>
        <p:grpSpPr>
          <a:xfrm>
            <a:off x="1924384" y="1666548"/>
            <a:ext cx="2522633" cy="2459423"/>
            <a:chOff x="2936070" y="1782650"/>
            <a:chExt cx="4240196" cy="4017128"/>
          </a:xfrm>
        </p:grpSpPr>
        <p:cxnSp>
          <p:nvCxnSpPr>
            <p:cNvPr id="6" name="직선 화살표 연결선 5"/>
            <p:cNvCxnSpPr/>
            <p:nvPr/>
          </p:nvCxnSpPr>
          <p:spPr>
            <a:xfrm>
              <a:off x="3446343" y="3714943"/>
              <a:ext cx="1366787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14" name="Picture 18" descr="DC 모터에 대한 이미지 검색결과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28000"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5" r="26098"/>
            <a:stretch/>
          </p:blipFill>
          <p:spPr bwMode="auto">
            <a:xfrm>
              <a:off x="3027510" y="1813130"/>
              <a:ext cx="3810170" cy="37629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모서리가 둥근 직사각형 22"/>
            <p:cNvSpPr/>
            <p:nvPr/>
          </p:nvSpPr>
          <p:spPr>
            <a:xfrm>
              <a:off x="2936070" y="3005921"/>
              <a:ext cx="1100431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3486285" y="1782650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모서리가 둥근 직사각형 42"/>
            <p:cNvSpPr/>
            <p:nvPr/>
          </p:nvSpPr>
          <p:spPr>
            <a:xfrm>
              <a:off x="4433127" y="4913940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5540691" y="4790153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5849421" y="4367554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2190638" y="3886220"/>
            <a:ext cx="7365607" cy="2181323"/>
            <a:chOff x="930275" y="2673639"/>
            <a:chExt cx="7365607" cy="2181323"/>
          </a:xfrm>
        </p:grpSpPr>
        <p:pic>
          <p:nvPicPr>
            <p:cNvPr id="24" name="Picture 2" descr="타이머 아이콘에 대한 이미지 검색결과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151" t="66296" r="2653" b="1906"/>
            <a:stretch/>
          </p:blipFill>
          <p:spPr bwMode="auto">
            <a:xfrm>
              <a:off x="6477425" y="2673639"/>
              <a:ext cx="1818457" cy="20492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2" name="직선 화살표 연결선 31"/>
            <p:cNvCxnSpPr/>
            <p:nvPr/>
          </p:nvCxnSpPr>
          <p:spPr>
            <a:xfrm>
              <a:off x="2844958" y="3830340"/>
              <a:ext cx="683393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8" name="Picture 2" descr="타이머 아이콘에 대한 이미지 검색결과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3" t="2289" r="75681" b="65913"/>
            <a:stretch/>
          </p:blipFill>
          <p:spPr bwMode="auto">
            <a:xfrm>
              <a:off x="930275" y="2805719"/>
              <a:ext cx="1818457" cy="20492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타이머 아이콘에 대한 이미지 검색결과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940" t="34249" r="1864" b="33953"/>
            <a:stretch/>
          </p:blipFill>
          <p:spPr bwMode="auto">
            <a:xfrm>
              <a:off x="3657994" y="2805719"/>
              <a:ext cx="1818457" cy="20492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7" name="직선 화살표 연결선 56"/>
            <p:cNvCxnSpPr/>
            <p:nvPr/>
          </p:nvCxnSpPr>
          <p:spPr>
            <a:xfrm>
              <a:off x="5720238" y="3830340"/>
              <a:ext cx="683393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그룹 59"/>
          <p:cNvGrpSpPr/>
          <p:nvPr/>
        </p:nvGrpSpPr>
        <p:grpSpPr>
          <a:xfrm>
            <a:off x="4788714" y="1666548"/>
            <a:ext cx="2522633" cy="2459423"/>
            <a:chOff x="2936070" y="1782650"/>
            <a:chExt cx="4240196" cy="4017128"/>
          </a:xfrm>
        </p:grpSpPr>
        <p:cxnSp>
          <p:nvCxnSpPr>
            <p:cNvPr id="62" name="직선 화살표 연결선 61"/>
            <p:cNvCxnSpPr/>
            <p:nvPr/>
          </p:nvCxnSpPr>
          <p:spPr>
            <a:xfrm>
              <a:off x="3446343" y="3714943"/>
              <a:ext cx="1366787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3" name="Picture 18" descr="DC 모터에 대한 이미지 검색결과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28000"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5" r="26098"/>
            <a:stretch/>
          </p:blipFill>
          <p:spPr bwMode="auto">
            <a:xfrm>
              <a:off x="3027510" y="1813130"/>
              <a:ext cx="3810170" cy="37629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4" name="모서리가 둥근 직사각형 63"/>
            <p:cNvSpPr/>
            <p:nvPr/>
          </p:nvSpPr>
          <p:spPr>
            <a:xfrm>
              <a:off x="2936070" y="3005921"/>
              <a:ext cx="1100431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모서리가 둥근 직사각형 64"/>
            <p:cNvSpPr/>
            <p:nvPr/>
          </p:nvSpPr>
          <p:spPr>
            <a:xfrm>
              <a:off x="3486285" y="1782650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모서리가 둥근 직사각형 65"/>
            <p:cNvSpPr/>
            <p:nvPr/>
          </p:nvSpPr>
          <p:spPr>
            <a:xfrm>
              <a:off x="4433127" y="4913940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모서리가 둥근 직사각형 66"/>
            <p:cNvSpPr/>
            <p:nvPr/>
          </p:nvSpPr>
          <p:spPr>
            <a:xfrm>
              <a:off x="5540691" y="4790153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모서리가 둥근 직사각형 67"/>
            <p:cNvSpPr/>
            <p:nvPr/>
          </p:nvSpPr>
          <p:spPr>
            <a:xfrm>
              <a:off x="5849421" y="4367554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9" name="그룹 68"/>
          <p:cNvGrpSpPr/>
          <p:nvPr/>
        </p:nvGrpSpPr>
        <p:grpSpPr>
          <a:xfrm>
            <a:off x="7680487" y="1666548"/>
            <a:ext cx="2522633" cy="2459423"/>
            <a:chOff x="2936070" y="1782650"/>
            <a:chExt cx="4240196" cy="4017128"/>
          </a:xfrm>
        </p:grpSpPr>
        <p:cxnSp>
          <p:nvCxnSpPr>
            <p:cNvPr id="70" name="직선 화살표 연결선 69"/>
            <p:cNvCxnSpPr/>
            <p:nvPr/>
          </p:nvCxnSpPr>
          <p:spPr>
            <a:xfrm>
              <a:off x="3446343" y="3714943"/>
              <a:ext cx="1366787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1" name="Picture 18" descr="DC 모터에 대한 이미지 검색결과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28000"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5" r="26098"/>
            <a:stretch/>
          </p:blipFill>
          <p:spPr bwMode="auto">
            <a:xfrm>
              <a:off x="3027510" y="1813130"/>
              <a:ext cx="3810170" cy="37629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2" name="모서리가 둥근 직사각형 71"/>
            <p:cNvSpPr/>
            <p:nvPr/>
          </p:nvSpPr>
          <p:spPr>
            <a:xfrm>
              <a:off x="2936070" y="3005921"/>
              <a:ext cx="1100431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모서리가 둥근 직사각형 72"/>
            <p:cNvSpPr/>
            <p:nvPr/>
          </p:nvSpPr>
          <p:spPr>
            <a:xfrm>
              <a:off x="3486285" y="1782650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모서리가 둥근 직사각형 73"/>
            <p:cNvSpPr/>
            <p:nvPr/>
          </p:nvSpPr>
          <p:spPr>
            <a:xfrm>
              <a:off x="4433127" y="4913940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모서리가 둥근 직사각형 74"/>
            <p:cNvSpPr/>
            <p:nvPr/>
          </p:nvSpPr>
          <p:spPr>
            <a:xfrm>
              <a:off x="5540691" y="4790153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모서리가 둥근 직사각형 75"/>
            <p:cNvSpPr/>
            <p:nvPr/>
          </p:nvSpPr>
          <p:spPr>
            <a:xfrm>
              <a:off x="5849421" y="4367554"/>
              <a:ext cx="1326845" cy="8858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014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 smtClean="0"/>
              <a:t>03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2685738" cy="480131"/>
          </a:xfrm>
        </p:spPr>
        <p:txBody>
          <a:bodyPr/>
          <a:lstStyle/>
          <a:p>
            <a:r>
              <a:rPr lang="en-US" altLang="ko-KR" sz="3600" dirty="0"/>
              <a:t>Implement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pic>
        <p:nvPicPr>
          <p:cNvPr id="4098" name="Picture 2" descr="아두이노 우노 r3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080" y="2384651"/>
            <a:ext cx="4286250" cy="296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3740724" y="558140"/>
            <a:ext cx="1181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Hardware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덧셈 기호 9"/>
          <p:cNvSpPr/>
          <p:nvPr/>
        </p:nvSpPr>
        <p:spPr>
          <a:xfrm>
            <a:off x="5590124" y="3198919"/>
            <a:ext cx="1124256" cy="1124256"/>
          </a:xfrm>
          <a:prstGeom prst="mathPlus">
            <a:avLst/>
          </a:prstGeom>
          <a:solidFill>
            <a:srgbClr val="4E61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569831" y="5626391"/>
            <a:ext cx="2670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Quard</a:t>
            </a:r>
            <a:r>
              <a:rPr lang="en-US" altLang="ko-KR" dirty="0"/>
              <a:t> DC Motor </a:t>
            </a:r>
            <a:r>
              <a:rPr lang="en-US" altLang="ko-KR" dirty="0" err="1"/>
              <a:t>Shiled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640754" y="5632264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UNO</a:t>
            </a:r>
            <a:endParaRPr lang="ko-KR" altLang="en-US" dirty="0"/>
          </a:p>
        </p:txBody>
      </p:sp>
      <p:pic>
        <p:nvPicPr>
          <p:cNvPr id="11" name="Picture 6" descr="http://mechasolution.com/shop/data/editor/1475039655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3" t="7367" r="5793" b="7367"/>
          <a:stretch/>
        </p:blipFill>
        <p:spPr bwMode="auto">
          <a:xfrm rot="10800000" flipH="1" flipV="1">
            <a:off x="7345631" y="2384651"/>
            <a:ext cx="3901052" cy="283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549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 smtClean="0"/>
              <a:t>03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2685738" cy="480131"/>
          </a:xfrm>
        </p:spPr>
        <p:txBody>
          <a:bodyPr/>
          <a:lstStyle/>
          <a:p>
            <a:r>
              <a:rPr lang="en-US" altLang="ko-KR" sz="3600" dirty="0"/>
              <a:t>Implement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40724" y="558140"/>
            <a:ext cx="1181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Hardware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108" name="Picture 12" descr="http://mechasolution.com/shop/data/editor/147502541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688" y="2151455"/>
            <a:ext cx="7620000" cy="3409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157" y="2282289"/>
            <a:ext cx="1238250" cy="148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11" name="Picture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157" y="4416922"/>
            <a:ext cx="1238250" cy="148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자유형 3"/>
          <p:cNvSpPr/>
          <p:nvPr/>
        </p:nvSpPr>
        <p:spPr>
          <a:xfrm>
            <a:off x="1911944" y="1909542"/>
            <a:ext cx="1947553" cy="1725870"/>
          </a:xfrm>
          <a:custGeom>
            <a:avLst/>
            <a:gdLst>
              <a:gd name="connsiteX0" fmla="*/ 0 w 1947553"/>
              <a:gd name="connsiteY0" fmla="*/ 584276 h 1725870"/>
              <a:gd name="connsiteX1" fmla="*/ 225631 w 1947553"/>
              <a:gd name="connsiteY1" fmla="*/ 85513 h 1725870"/>
              <a:gd name="connsiteX2" fmla="*/ 641268 w 1947553"/>
              <a:gd name="connsiteY2" fmla="*/ 49887 h 1725870"/>
              <a:gd name="connsiteX3" fmla="*/ 855024 w 1947553"/>
              <a:gd name="connsiteY3" fmla="*/ 596152 h 1725870"/>
              <a:gd name="connsiteX4" fmla="*/ 1056904 w 1947553"/>
              <a:gd name="connsiteY4" fmla="*/ 1332422 h 1725870"/>
              <a:gd name="connsiteX5" fmla="*/ 1377538 w 1947553"/>
              <a:gd name="connsiteY5" fmla="*/ 1605554 h 1725870"/>
              <a:gd name="connsiteX6" fmla="*/ 1781299 w 1947553"/>
              <a:gd name="connsiteY6" fmla="*/ 1712432 h 1725870"/>
              <a:gd name="connsiteX7" fmla="*/ 1947553 w 1947553"/>
              <a:gd name="connsiteY7" fmla="*/ 1724307 h 1725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7553" h="1725870">
                <a:moveTo>
                  <a:pt x="0" y="584276"/>
                </a:moveTo>
                <a:cubicBezTo>
                  <a:pt x="59376" y="379427"/>
                  <a:pt x="118753" y="174578"/>
                  <a:pt x="225631" y="85513"/>
                </a:cubicBezTo>
                <a:cubicBezTo>
                  <a:pt x="332509" y="-3552"/>
                  <a:pt x="536369" y="-35220"/>
                  <a:pt x="641268" y="49887"/>
                </a:cubicBezTo>
                <a:cubicBezTo>
                  <a:pt x="746167" y="134994"/>
                  <a:pt x="785751" y="382396"/>
                  <a:pt x="855024" y="596152"/>
                </a:cubicBezTo>
                <a:cubicBezTo>
                  <a:pt x="924297" y="809908"/>
                  <a:pt x="969818" y="1164189"/>
                  <a:pt x="1056904" y="1332422"/>
                </a:cubicBezTo>
                <a:cubicBezTo>
                  <a:pt x="1143990" y="1500655"/>
                  <a:pt x="1256806" y="1542219"/>
                  <a:pt x="1377538" y="1605554"/>
                </a:cubicBezTo>
                <a:cubicBezTo>
                  <a:pt x="1498271" y="1668889"/>
                  <a:pt x="1686297" y="1692640"/>
                  <a:pt x="1781299" y="1712432"/>
                </a:cubicBezTo>
                <a:cubicBezTo>
                  <a:pt x="1876302" y="1732224"/>
                  <a:pt x="1880260" y="1724307"/>
                  <a:pt x="1947553" y="1724307"/>
                </a:cubicBezTo>
              </a:path>
            </a:pathLst>
          </a:cu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911944" y="3633088"/>
            <a:ext cx="2017195" cy="1366424"/>
          </a:xfrm>
          <a:custGeom>
            <a:avLst/>
            <a:gdLst>
              <a:gd name="connsiteX0" fmla="*/ 0 w 2017195"/>
              <a:gd name="connsiteY0" fmla="*/ 1366424 h 1366424"/>
              <a:gd name="connsiteX1" fmla="*/ 130629 w 2017195"/>
              <a:gd name="connsiteY1" fmla="*/ 618278 h 1366424"/>
              <a:gd name="connsiteX2" fmla="*/ 498764 w 2017195"/>
              <a:gd name="connsiteY2" fmla="*/ 380772 h 1366424"/>
              <a:gd name="connsiteX3" fmla="*/ 1484416 w 2017195"/>
              <a:gd name="connsiteY3" fmla="*/ 309520 h 1366424"/>
              <a:gd name="connsiteX4" fmla="*/ 1947553 w 2017195"/>
              <a:gd name="connsiteY4" fmla="*/ 48263 h 1366424"/>
              <a:gd name="connsiteX5" fmla="*/ 2006930 w 2017195"/>
              <a:gd name="connsiteY5" fmla="*/ 761 h 136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195" h="1366424">
                <a:moveTo>
                  <a:pt x="0" y="1366424"/>
                </a:moveTo>
                <a:cubicBezTo>
                  <a:pt x="23751" y="1074488"/>
                  <a:pt x="47502" y="782553"/>
                  <a:pt x="130629" y="618278"/>
                </a:cubicBezTo>
                <a:cubicBezTo>
                  <a:pt x="213756" y="454003"/>
                  <a:pt x="273133" y="432232"/>
                  <a:pt x="498764" y="380772"/>
                </a:cubicBezTo>
                <a:cubicBezTo>
                  <a:pt x="724395" y="329312"/>
                  <a:pt x="1242951" y="364938"/>
                  <a:pt x="1484416" y="309520"/>
                </a:cubicBezTo>
                <a:cubicBezTo>
                  <a:pt x="1725881" y="254102"/>
                  <a:pt x="1860467" y="99723"/>
                  <a:pt x="1947553" y="48263"/>
                </a:cubicBezTo>
                <a:cubicBezTo>
                  <a:pt x="2034639" y="-3197"/>
                  <a:pt x="2020784" y="-1218"/>
                  <a:pt x="2006930" y="761"/>
                </a:cubicBezTo>
              </a:path>
            </a:pathLst>
          </a:cu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2725032" y="2018805"/>
            <a:ext cx="196313" cy="486889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H="1">
            <a:off x="2689407" y="3856430"/>
            <a:ext cx="433817" cy="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눈물 방울 11"/>
          <p:cNvSpPr/>
          <p:nvPr/>
        </p:nvSpPr>
        <p:spPr>
          <a:xfrm rot="20102885">
            <a:off x="1724206" y="5114840"/>
            <a:ext cx="215231" cy="234350"/>
          </a:xfrm>
          <a:prstGeom prst="teardrop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눈물 방울 36"/>
          <p:cNvSpPr/>
          <p:nvPr/>
        </p:nvSpPr>
        <p:spPr>
          <a:xfrm rot="16550097">
            <a:off x="1977461" y="5084499"/>
            <a:ext cx="107616" cy="117176"/>
          </a:xfrm>
          <a:prstGeom prst="teardrop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그룹 29"/>
          <p:cNvGrpSpPr/>
          <p:nvPr/>
        </p:nvGrpSpPr>
        <p:grpSpPr>
          <a:xfrm>
            <a:off x="1553168" y="2622550"/>
            <a:ext cx="1032521" cy="895349"/>
            <a:chOff x="1553168" y="2622550"/>
            <a:chExt cx="1032521" cy="895349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1684819" y="2772477"/>
              <a:ext cx="747231" cy="599089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/>
            <p:cNvSpPr/>
            <p:nvPr/>
          </p:nvSpPr>
          <p:spPr>
            <a:xfrm rot="11612818">
              <a:off x="1553168" y="2824766"/>
              <a:ext cx="406591" cy="55480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이등변 삼각형 40"/>
            <p:cNvSpPr/>
            <p:nvPr/>
          </p:nvSpPr>
          <p:spPr>
            <a:xfrm rot="9984627">
              <a:off x="2145282" y="2809510"/>
              <a:ext cx="440407" cy="604790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/>
            <p:cNvSpPr/>
            <p:nvPr/>
          </p:nvSpPr>
          <p:spPr>
            <a:xfrm>
              <a:off x="1684819" y="3286124"/>
              <a:ext cx="747231" cy="23177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순서도: 천공 테이프 26"/>
            <p:cNvSpPr/>
            <p:nvPr/>
          </p:nvSpPr>
          <p:spPr>
            <a:xfrm rot="21231481">
              <a:off x="1622286" y="2696386"/>
              <a:ext cx="482258" cy="320139"/>
            </a:xfrm>
            <a:prstGeom prst="flowChartPunchedTap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순서도: 천공 테이프 44"/>
            <p:cNvSpPr/>
            <p:nvPr/>
          </p:nvSpPr>
          <p:spPr>
            <a:xfrm rot="11502346">
              <a:off x="2009460" y="2696095"/>
              <a:ext cx="482258" cy="320139"/>
            </a:xfrm>
            <a:prstGeom prst="flowChartPunchedTap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순서도: 연결자 28"/>
            <p:cNvSpPr/>
            <p:nvPr/>
          </p:nvSpPr>
          <p:spPr>
            <a:xfrm>
              <a:off x="2019083" y="2622550"/>
              <a:ext cx="45719" cy="45719"/>
            </a:xfrm>
            <a:prstGeom prst="flowChartConnector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135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 smtClean="0"/>
              <a:t>03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2685738" cy="480131"/>
          </a:xfrm>
        </p:spPr>
        <p:txBody>
          <a:bodyPr/>
          <a:lstStyle/>
          <a:p>
            <a:r>
              <a:rPr lang="en-US" altLang="ko-KR" sz="3600" dirty="0"/>
              <a:t>Implement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40724" y="558140"/>
            <a:ext cx="1181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Hardware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0400" t="16507" r="3846"/>
          <a:stretch/>
        </p:blipFill>
        <p:spPr>
          <a:xfrm>
            <a:off x="6865166" y="2438400"/>
            <a:ext cx="4848226" cy="300575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873" y="2438401"/>
            <a:ext cx="5341468" cy="300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/>
              <a:t>04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1949467" cy="480131"/>
          </a:xfrm>
        </p:spPr>
        <p:txBody>
          <a:bodyPr/>
          <a:lstStyle/>
          <a:p>
            <a:r>
              <a:rPr lang="en-US" altLang="ko-KR" dirty="0"/>
              <a:t>Simulation</a:t>
            </a:r>
            <a:endParaRPr lang="ko-KR" altLang="en-US" dirty="0"/>
          </a:p>
        </p:txBody>
      </p:sp>
      <p:pic>
        <p:nvPicPr>
          <p:cNvPr id="8194" name="Picture 2" descr="카카오톡 술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8040" y="2145665"/>
            <a:ext cx="2995295" cy="2995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135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6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775895" y="4052008"/>
            <a:ext cx="674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</a:rPr>
              <a:t>지나친 음주문화는 남에게 해가 될 수 있습니다</a:t>
            </a:r>
            <a:r>
              <a:rPr lang="en-US" altLang="ko-KR" sz="2800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</a:rPr>
              <a:t>.</a:t>
            </a:r>
            <a:endParaRPr lang="ko-KR" altLang="en-US" sz="2800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99734" y="2172858"/>
            <a:ext cx="54748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</a:rPr>
              <a:t>THANK YOU</a:t>
            </a:r>
            <a:endParaRPr lang="ko-KR" altLang="en-US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rgbClr val="4E61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53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dirty="0"/>
              <a:t>CONTENTS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ko-KR" sz="1800" dirty="0"/>
              <a:t>Outline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Implement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sz="1800" dirty="0" err="1"/>
              <a:t>Senario</a:t>
            </a:r>
            <a:endParaRPr lang="ko-KR" altLang="en-US" sz="1800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ko-KR" sz="1800" dirty="0"/>
              <a:t>Simulation</a:t>
            </a:r>
            <a:endParaRPr lang="ko-KR" altLang="en-US" sz="1800" dirty="0"/>
          </a:p>
        </p:txBody>
      </p:sp>
      <p:sp>
        <p:nvSpPr>
          <p:cNvPr id="15" name="직사각형 14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930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/>
              <a:t>01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1949467" cy="480131"/>
          </a:xfrm>
        </p:spPr>
        <p:txBody>
          <a:bodyPr/>
          <a:lstStyle/>
          <a:p>
            <a:r>
              <a:rPr lang="en-US" altLang="ko-KR" sz="3600" dirty="0"/>
              <a:t>Outline 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87599" y="558140"/>
            <a:ext cx="2135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What is our Topic?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" name="Picture 2" descr="폭탄주 통계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845" y="1729273"/>
            <a:ext cx="609600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2414002" y="2752531"/>
            <a:ext cx="4248055" cy="35642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905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/>
              <a:t>01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1949467" cy="480131"/>
          </a:xfrm>
        </p:spPr>
        <p:txBody>
          <a:bodyPr/>
          <a:lstStyle/>
          <a:p>
            <a:r>
              <a:rPr lang="en-US" altLang="ko-KR" sz="3600" dirty="0"/>
              <a:t>Outline 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87599" y="558140"/>
            <a:ext cx="2135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What is our Topic?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927261" y="927472"/>
            <a:ext cx="7580632" cy="5472246"/>
            <a:chOff x="1744824" y="2174033"/>
            <a:chExt cx="4432041" cy="3270219"/>
          </a:xfrm>
        </p:grpSpPr>
        <p:pic>
          <p:nvPicPr>
            <p:cNvPr id="2050" name="Picture 2" descr="폭탄주 통계에 대한 이미지 검색결과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3" t="-16779" r="39236"/>
            <a:stretch/>
          </p:blipFill>
          <p:spPr bwMode="auto">
            <a:xfrm>
              <a:off x="1744824" y="2174033"/>
              <a:ext cx="4432041" cy="32702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폭탄주 통계에 대한 이미지 검색결과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413" t="92176" b="-778"/>
            <a:stretch/>
          </p:blipFill>
          <p:spPr bwMode="auto">
            <a:xfrm>
              <a:off x="4842588" y="2892490"/>
              <a:ext cx="1328050" cy="2408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0505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/>
              <a:t>01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1949467" cy="480131"/>
          </a:xfrm>
        </p:spPr>
        <p:txBody>
          <a:bodyPr/>
          <a:lstStyle/>
          <a:p>
            <a:r>
              <a:rPr lang="en-US" altLang="ko-KR" sz="3600" dirty="0"/>
              <a:t>Outline 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87599" y="558140"/>
            <a:ext cx="2135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What is our Topic?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336808" y="1395990"/>
            <a:ext cx="6800124" cy="5124451"/>
            <a:chOff x="1786279" y="1395990"/>
            <a:chExt cx="6800124" cy="5124451"/>
          </a:xfrm>
        </p:grpSpPr>
        <p:pic>
          <p:nvPicPr>
            <p:cNvPr id="3074" name="Picture 2" descr="관련 이미지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86279" y="1395990"/>
              <a:ext cx="3810000" cy="5124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" name="직선 연결선 2"/>
            <p:cNvCxnSpPr/>
            <p:nvPr/>
          </p:nvCxnSpPr>
          <p:spPr>
            <a:xfrm>
              <a:off x="4379168" y="4553339"/>
              <a:ext cx="264989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4556449" y="4136572"/>
              <a:ext cx="24726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7106511" y="3959283"/>
              <a:ext cx="147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/>
                <a:t>현경</a:t>
              </a:r>
              <a:r>
                <a:rPr lang="en-US" altLang="ko-KR" dirty="0" smtClean="0"/>
                <a:t>(</a:t>
              </a:r>
              <a:r>
                <a:rPr lang="ko-KR" altLang="en-US" dirty="0" smtClean="0"/>
                <a:t>소희주</a:t>
              </a:r>
              <a:r>
                <a:rPr lang="en-US" altLang="ko-KR" dirty="0" smtClean="0"/>
                <a:t>)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106511" y="4328615"/>
              <a:ext cx="12410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/>
                <a:t>은정</a:t>
              </a:r>
              <a:r>
                <a:rPr lang="en-US" altLang="ko-KR" dirty="0" smtClean="0"/>
                <a:t>, </a:t>
              </a:r>
              <a:r>
                <a:rPr lang="ko-KR" altLang="en-US" dirty="0" smtClean="0"/>
                <a:t>충현</a:t>
              </a:r>
              <a:endParaRPr lang="ko-KR" altLang="en-US" dirty="0"/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4347532" y="4948335"/>
              <a:ext cx="268152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7106511" y="476366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/>
                <a:t>상원</a:t>
              </a:r>
              <a:endParaRPr lang="en-US" altLang="ko-KR" dirty="0" smtClean="0"/>
            </a:p>
          </p:txBody>
        </p:sp>
        <p:cxnSp>
          <p:nvCxnSpPr>
            <p:cNvPr id="23" name="직선 연결선 22"/>
            <p:cNvCxnSpPr/>
            <p:nvPr/>
          </p:nvCxnSpPr>
          <p:spPr>
            <a:xfrm>
              <a:off x="4379168" y="5324670"/>
              <a:ext cx="268152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7106511" y="5133001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/>
                <a:t>보</a:t>
              </a:r>
              <a:r>
                <a:rPr lang="ko-KR" altLang="en-US" dirty="0"/>
                <a:t>경</a:t>
              </a:r>
              <a:endParaRPr lang="en-US" altLang="ko-KR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60787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폭탄주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9090" y="2407666"/>
            <a:ext cx="42862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/>
              <a:t>01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1949467" cy="480131"/>
          </a:xfrm>
        </p:spPr>
        <p:txBody>
          <a:bodyPr/>
          <a:lstStyle/>
          <a:p>
            <a:r>
              <a:rPr lang="en-US" altLang="ko-KR" sz="3600" dirty="0"/>
              <a:t>Outline 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87599" y="558140"/>
            <a:ext cx="2135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What is our Topic?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511526" y="2924175"/>
            <a:ext cx="1441864" cy="2047875"/>
            <a:chOff x="1100570" y="3462194"/>
            <a:chExt cx="1441864" cy="2047875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0570" y="3462194"/>
              <a:ext cx="657225" cy="2047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1884" y="4957424"/>
              <a:ext cx="590550" cy="5524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9" name="덧셈 기호 18"/>
          <p:cNvSpPr/>
          <p:nvPr/>
        </p:nvSpPr>
        <p:spPr>
          <a:xfrm>
            <a:off x="2280103" y="3571569"/>
            <a:ext cx="1124256" cy="1124256"/>
          </a:xfrm>
          <a:prstGeom prst="mathPlus">
            <a:avLst/>
          </a:prstGeom>
          <a:solidFill>
            <a:srgbClr val="4E61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등호 19"/>
          <p:cNvSpPr/>
          <p:nvPr/>
        </p:nvSpPr>
        <p:spPr>
          <a:xfrm>
            <a:off x="5882792" y="3571569"/>
            <a:ext cx="1187533" cy="1187533"/>
          </a:xfrm>
          <a:prstGeom prst="mathEqual">
            <a:avLst/>
          </a:prstGeom>
          <a:solidFill>
            <a:srgbClr val="4E61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9902" y="3225320"/>
            <a:ext cx="1632068" cy="1655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031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98" name="텍스트 개체 틀 15"/>
          <p:cNvSpPr>
            <a:spLocks noGrp="1"/>
          </p:cNvSpPr>
          <p:nvPr>
            <p:ph type="body" sz="quarter" idx="10"/>
          </p:nvPr>
        </p:nvSpPr>
        <p:spPr>
          <a:xfrm>
            <a:off x="351359" y="398461"/>
            <a:ext cx="858010" cy="475810"/>
          </a:xfrm>
        </p:spPr>
        <p:txBody>
          <a:bodyPr/>
          <a:lstStyle/>
          <a:p>
            <a:r>
              <a:rPr lang="en-US" altLang="ko-KR" sz="3600" dirty="0" smtClean="0"/>
              <a:t>02</a:t>
            </a:r>
            <a:endParaRPr lang="ko-KR" altLang="en-US" sz="3600" dirty="0"/>
          </a:p>
        </p:txBody>
      </p:sp>
      <p:sp>
        <p:nvSpPr>
          <p:cNvPr id="112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1949467" cy="480131"/>
          </a:xfrm>
        </p:spPr>
        <p:txBody>
          <a:bodyPr/>
          <a:lstStyle/>
          <a:p>
            <a:r>
              <a:rPr lang="en-US" altLang="ko-KR" dirty="0" err="1"/>
              <a:t>Senario</a:t>
            </a:r>
            <a:endParaRPr lang="ko-KR" altLang="en-US" dirty="0"/>
          </a:p>
        </p:txBody>
      </p:sp>
      <p:grpSp>
        <p:nvGrpSpPr>
          <p:cNvPr id="2" name="그룹 1"/>
          <p:cNvGrpSpPr/>
          <p:nvPr/>
        </p:nvGrpSpPr>
        <p:grpSpPr>
          <a:xfrm>
            <a:off x="1221220" y="2743197"/>
            <a:ext cx="9700748" cy="3478914"/>
            <a:chOff x="2706458" y="2792629"/>
            <a:chExt cx="6965100" cy="2497847"/>
          </a:xfrm>
        </p:grpSpPr>
        <p:sp>
          <p:nvSpPr>
            <p:cNvPr id="6" name="자유형 5"/>
            <p:cNvSpPr/>
            <p:nvPr/>
          </p:nvSpPr>
          <p:spPr>
            <a:xfrm>
              <a:off x="2706458" y="2792629"/>
              <a:ext cx="2002945" cy="1076649"/>
            </a:xfrm>
            <a:custGeom>
              <a:avLst/>
              <a:gdLst>
                <a:gd name="connsiteX0" fmla="*/ 0 w 2901156"/>
                <a:gd name="connsiteY0" fmla="*/ 0 h 1160462"/>
                <a:gd name="connsiteX1" fmla="*/ 2320925 w 2901156"/>
                <a:gd name="connsiteY1" fmla="*/ 0 h 1160462"/>
                <a:gd name="connsiteX2" fmla="*/ 2901156 w 2901156"/>
                <a:gd name="connsiteY2" fmla="*/ 580231 h 1160462"/>
                <a:gd name="connsiteX3" fmla="*/ 2320925 w 2901156"/>
                <a:gd name="connsiteY3" fmla="*/ 1160462 h 1160462"/>
                <a:gd name="connsiteX4" fmla="*/ 0 w 2901156"/>
                <a:gd name="connsiteY4" fmla="*/ 1160462 h 1160462"/>
                <a:gd name="connsiteX5" fmla="*/ 580231 w 2901156"/>
                <a:gd name="connsiteY5" fmla="*/ 580231 h 1160462"/>
                <a:gd name="connsiteX6" fmla="*/ 0 w 2901156"/>
                <a:gd name="connsiteY6" fmla="*/ 0 h 1160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1156" h="1160462">
                  <a:moveTo>
                    <a:pt x="0" y="0"/>
                  </a:moveTo>
                  <a:lnTo>
                    <a:pt x="2320925" y="0"/>
                  </a:lnTo>
                  <a:lnTo>
                    <a:pt x="2901156" y="580231"/>
                  </a:lnTo>
                  <a:lnTo>
                    <a:pt x="2320925" y="1160462"/>
                  </a:lnTo>
                  <a:lnTo>
                    <a:pt x="0" y="1160462"/>
                  </a:lnTo>
                  <a:lnTo>
                    <a:pt x="580231" y="5802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4249" tIns="48006" rIns="628237" bIns="48006" numCol="1" spcCol="1270" anchor="ctr" anchorCtr="0">
              <a:noAutofit/>
            </a:bodyPr>
            <a:lstStyle/>
            <a:p>
              <a:pPr lvl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3600" kern="12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362220" y="2792629"/>
              <a:ext cx="2002945" cy="1076649"/>
            </a:xfrm>
            <a:custGeom>
              <a:avLst/>
              <a:gdLst>
                <a:gd name="connsiteX0" fmla="*/ 0 w 2901156"/>
                <a:gd name="connsiteY0" fmla="*/ 0 h 1160462"/>
                <a:gd name="connsiteX1" fmla="*/ 2320925 w 2901156"/>
                <a:gd name="connsiteY1" fmla="*/ 0 h 1160462"/>
                <a:gd name="connsiteX2" fmla="*/ 2901156 w 2901156"/>
                <a:gd name="connsiteY2" fmla="*/ 580231 h 1160462"/>
                <a:gd name="connsiteX3" fmla="*/ 2320925 w 2901156"/>
                <a:gd name="connsiteY3" fmla="*/ 1160462 h 1160462"/>
                <a:gd name="connsiteX4" fmla="*/ 0 w 2901156"/>
                <a:gd name="connsiteY4" fmla="*/ 1160462 h 1160462"/>
                <a:gd name="connsiteX5" fmla="*/ 580231 w 2901156"/>
                <a:gd name="connsiteY5" fmla="*/ 580231 h 1160462"/>
                <a:gd name="connsiteX6" fmla="*/ 0 w 2901156"/>
                <a:gd name="connsiteY6" fmla="*/ 0 h 1160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1156" h="1160462">
                  <a:moveTo>
                    <a:pt x="0" y="0"/>
                  </a:moveTo>
                  <a:lnTo>
                    <a:pt x="2320925" y="0"/>
                  </a:lnTo>
                  <a:lnTo>
                    <a:pt x="2901156" y="580231"/>
                  </a:lnTo>
                  <a:lnTo>
                    <a:pt x="2320925" y="1160462"/>
                  </a:lnTo>
                  <a:lnTo>
                    <a:pt x="0" y="1160462"/>
                  </a:lnTo>
                  <a:lnTo>
                    <a:pt x="580231" y="5802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D5D5"/>
            </a:solidFill>
            <a:ln>
              <a:solidFill>
                <a:schemeClr val="lt1">
                  <a:hueOff val="0"/>
                  <a:satOff val="0"/>
                  <a:lumOff val="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4249" tIns="48006" rIns="628237" bIns="48006" numCol="1" spcCol="1270" anchor="ctr" anchorCtr="0">
              <a:noAutofit/>
            </a:bodyPr>
            <a:lstStyle/>
            <a:p>
              <a:pPr lvl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3600" kern="1200"/>
            </a:p>
          </p:txBody>
        </p:sp>
        <p:sp>
          <p:nvSpPr>
            <p:cNvPr id="9" name="자유형 8"/>
            <p:cNvSpPr/>
            <p:nvPr/>
          </p:nvSpPr>
          <p:spPr>
            <a:xfrm>
              <a:off x="6012851" y="2799549"/>
              <a:ext cx="2002945" cy="1076649"/>
            </a:xfrm>
            <a:custGeom>
              <a:avLst/>
              <a:gdLst>
                <a:gd name="connsiteX0" fmla="*/ 0 w 2901156"/>
                <a:gd name="connsiteY0" fmla="*/ 0 h 1160462"/>
                <a:gd name="connsiteX1" fmla="*/ 2320925 w 2901156"/>
                <a:gd name="connsiteY1" fmla="*/ 0 h 1160462"/>
                <a:gd name="connsiteX2" fmla="*/ 2901156 w 2901156"/>
                <a:gd name="connsiteY2" fmla="*/ 580231 h 1160462"/>
                <a:gd name="connsiteX3" fmla="*/ 2320925 w 2901156"/>
                <a:gd name="connsiteY3" fmla="*/ 1160462 h 1160462"/>
                <a:gd name="connsiteX4" fmla="*/ 0 w 2901156"/>
                <a:gd name="connsiteY4" fmla="*/ 1160462 h 1160462"/>
                <a:gd name="connsiteX5" fmla="*/ 580231 w 2901156"/>
                <a:gd name="connsiteY5" fmla="*/ 580231 h 1160462"/>
                <a:gd name="connsiteX6" fmla="*/ 0 w 2901156"/>
                <a:gd name="connsiteY6" fmla="*/ 0 h 1160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1156" h="1160462">
                  <a:moveTo>
                    <a:pt x="0" y="0"/>
                  </a:moveTo>
                  <a:lnTo>
                    <a:pt x="2320925" y="0"/>
                  </a:lnTo>
                  <a:lnTo>
                    <a:pt x="2901156" y="580231"/>
                  </a:lnTo>
                  <a:lnTo>
                    <a:pt x="2320925" y="1160462"/>
                  </a:lnTo>
                  <a:lnTo>
                    <a:pt x="0" y="1160462"/>
                  </a:lnTo>
                  <a:lnTo>
                    <a:pt x="580231" y="5802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4249" tIns="48006" rIns="628237" bIns="48006" numCol="1" spcCol="1270" anchor="ctr" anchorCtr="0">
              <a:noAutofit/>
            </a:bodyPr>
            <a:lstStyle/>
            <a:p>
              <a:pPr lvl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3600" kern="12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124606" y="4521958"/>
              <a:ext cx="11666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defRPr>
              </a:lvl1pPr>
            </a:lstStyle>
            <a:p>
              <a:pPr algn="ctr"/>
              <a:r>
                <a:rPr lang="ko-KR" altLang="en-US" sz="1600" dirty="0">
                  <a:latin typeface="+mn-ea"/>
                  <a:ea typeface="+mn-ea"/>
                </a:rPr>
                <a:t>주문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780368" y="4521958"/>
              <a:ext cx="11666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defRPr>
              </a:lvl1pPr>
            </a:lstStyle>
            <a:p>
              <a:pPr algn="ctr"/>
              <a:r>
                <a:rPr lang="ko-KR" altLang="en-US" sz="1600" dirty="0" err="1">
                  <a:latin typeface="+mn-ea"/>
                  <a:ea typeface="+mn-ea"/>
                </a:rPr>
                <a:t>블루투스</a:t>
              </a:r>
              <a:endParaRPr lang="ko-KR" altLang="en-US" sz="1600" dirty="0">
                <a:latin typeface="+mn-ea"/>
                <a:ea typeface="+mn-ea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05530" y="4528878"/>
              <a:ext cx="14175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defRPr>
              </a:lvl1pPr>
            </a:lstStyle>
            <a:p>
              <a:pPr algn="ctr"/>
              <a:r>
                <a:rPr lang="ko-KR" altLang="en-US" sz="1600" dirty="0">
                  <a:latin typeface="+mn-ea"/>
                  <a:ea typeface="+mn-ea"/>
                </a:rPr>
                <a:t>제조시작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000569" y="4975779"/>
              <a:ext cx="1414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160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defRPr>
              </a:lvl1pPr>
            </a:lstStyle>
            <a:p>
              <a:endParaRPr lang="ko-KR" altLang="en-US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90000"/>
                  </a:schemeClr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656331" y="4975779"/>
              <a:ext cx="1414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160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defRPr>
              </a:lvl1pPr>
            </a:lstStyle>
            <a:p>
              <a:endParaRPr lang="ko-KR" altLang="en-US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90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306962" y="4982699"/>
              <a:ext cx="1414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160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defRPr>
              </a:lvl1pPr>
            </a:lstStyle>
            <a:p>
              <a:endParaRPr lang="ko-KR" altLang="en-US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90000"/>
                  </a:schemeClr>
                </a:solidFill>
              </a:endParaRPr>
            </a:p>
          </p:txBody>
        </p:sp>
        <p:sp>
          <p:nvSpPr>
            <p:cNvPr id="44" name="자유형 43"/>
            <p:cNvSpPr/>
            <p:nvPr/>
          </p:nvSpPr>
          <p:spPr>
            <a:xfrm>
              <a:off x="7668613" y="2799549"/>
              <a:ext cx="2002945" cy="1076649"/>
            </a:xfrm>
            <a:custGeom>
              <a:avLst/>
              <a:gdLst>
                <a:gd name="connsiteX0" fmla="*/ 0 w 2901156"/>
                <a:gd name="connsiteY0" fmla="*/ 0 h 1160462"/>
                <a:gd name="connsiteX1" fmla="*/ 2320925 w 2901156"/>
                <a:gd name="connsiteY1" fmla="*/ 0 h 1160462"/>
                <a:gd name="connsiteX2" fmla="*/ 2901156 w 2901156"/>
                <a:gd name="connsiteY2" fmla="*/ 580231 h 1160462"/>
                <a:gd name="connsiteX3" fmla="*/ 2320925 w 2901156"/>
                <a:gd name="connsiteY3" fmla="*/ 1160462 h 1160462"/>
                <a:gd name="connsiteX4" fmla="*/ 0 w 2901156"/>
                <a:gd name="connsiteY4" fmla="*/ 1160462 h 1160462"/>
                <a:gd name="connsiteX5" fmla="*/ 580231 w 2901156"/>
                <a:gd name="connsiteY5" fmla="*/ 580231 h 1160462"/>
                <a:gd name="connsiteX6" fmla="*/ 0 w 2901156"/>
                <a:gd name="connsiteY6" fmla="*/ 0 h 1160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1156" h="1160462">
                  <a:moveTo>
                    <a:pt x="0" y="0"/>
                  </a:moveTo>
                  <a:lnTo>
                    <a:pt x="2320925" y="0"/>
                  </a:lnTo>
                  <a:lnTo>
                    <a:pt x="2901156" y="580231"/>
                  </a:lnTo>
                  <a:lnTo>
                    <a:pt x="2320925" y="1160462"/>
                  </a:lnTo>
                  <a:lnTo>
                    <a:pt x="0" y="1160462"/>
                  </a:lnTo>
                  <a:lnTo>
                    <a:pt x="580231" y="5802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0A8A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4249" tIns="48006" rIns="628237" bIns="48006" numCol="1" spcCol="1270" anchor="ctr" anchorCtr="0">
              <a:noAutofit/>
            </a:bodyPr>
            <a:lstStyle/>
            <a:p>
              <a:pPr lvl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3600" b="1" kern="12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7961292" y="4528878"/>
              <a:ext cx="14175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defRPr>
              </a:lvl1pPr>
            </a:lstStyle>
            <a:p>
              <a:pPr algn="ctr"/>
              <a:r>
                <a:rPr lang="ko-KR" altLang="en-US" sz="1600" dirty="0">
                  <a:latin typeface="+mn-ea"/>
                  <a:ea typeface="+mn-ea"/>
                </a:rPr>
                <a:t>제조완료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7962724" y="4982699"/>
              <a:ext cx="1414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160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defRPr>
              </a:lvl1pPr>
            </a:lstStyle>
            <a:p>
              <a:endParaRPr lang="ko-KR" altLang="en-US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  <a:alpha val="90000"/>
                  </a:schemeClr>
                </a:solidFill>
              </a:endParaRPr>
            </a:p>
          </p:txBody>
        </p:sp>
        <p:grpSp>
          <p:nvGrpSpPr>
            <p:cNvPr id="25" name="그룹 24"/>
            <p:cNvGrpSpPr/>
            <p:nvPr/>
          </p:nvGrpSpPr>
          <p:grpSpPr>
            <a:xfrm>
              <a:off x="3455073" y="2938095"/>
              <a:ext cx="505714" cy="798250"/>
              <a:chOff x="5885792" y="1545021"/>
              <a:chExt cx="781707" cy="1198179"/>
            </a:xfrm>
          </p:grpSpPr>
          <p:sp>
            <p:nvSpPr>
              <p:cNvPr id="5" name="모서리가 둥근 직사각형 4"/>
              <p:cNvSpPr/>
              <p:nvPr/>
            </p:nvSpPr>
            <p:spPr>
              <a:xfrm>
                <a:off x="5885792" y="1545021"/>
                <a:ext cx="781707" cy="1198179"/>
              </a:xfrm>
              <a:prstGeom prst="round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5953125" y="1660634"/>
                <a:ext cx="650875" cy="86666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/>
            </p:nvSpPr>
            <p:spPr>
              <a:xfrm>
                <a:off x="6218490" y="2580812"/>
                <a:ext cx="120144" cy="12014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9" name="그룹 48"/>
            <p:cNvGrpSpPr/>
            <p:nvPr/>
          </p:nvGrpSpPr>
          <p:grpSpPr>
            <a:xfrm>
              <a:off x="8357236" y="2870136"/>
              <a:ext cx="722295" cy="869459"/>
              <a:chOff x="9094675" y="2863771"/>
              <a:chExt cx="722295" cy="869459"/>
            </a:xfrm>
          </p:grpSpPr>
          <p:grpSp>
            <p:nvGrpSpPr>
              <p:cNvPr id="40" name="그룹 39"/>
              <p:cNvGrpSpPr/>
              <p:nvPr/>
            </p:nvGrpSpPr>
            <p:grpSpPr>
              <a:xfrm>
                <a:off x="9094675" y="3182171"/>
                <a:ext cx="577374" cy="551059"/>
                <a:chOff x="8711905" y="1742531"/>
                <a:chExt cx="914400" cy="735725"/>
              </a:xfrm>
            </p:grpSpPr>
            <p:grpSp>
              <p:nvGrpSpPr>
                <p:cNvPr id="35" name="그룹 34"/>
                <p:cNvGrpSpPr/>
                <p:nvPr/>
              </p:nvGrpSpPr>
              <p:grpSpPr>
                <a:xfrm>
                  <a:off x="8711905" y="1742531"/>
                  <a:ext cx="914400" cy="735725"/>
                  <a:chOff x="8219090" y="1660634"/>
                  <a:chExt cx="914400" cy="735725"/>
                </a:xfrm>
              </p:grpSpPr>
              <p:cxnSp>
                <p:nvCxnSpPr>
                  <p:cNvPr id="27" name="직선 연결선 26"/>
                  <p:cNvCxnSpPr/>
                  <p:nvPr/>
                </p:nvCxnSpPr>
                <p:spPr>
                  <a:xfrm>
                    <a:off x="8219090" y="1660634"/>
                    <a:ext cx="914400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" name="직선 연결선 29"/>
                  <p:cNvCxnSpPr/>
                  <p:nvPr/>
                </p:nvCxnSpPr>
                <p:spPr>
                  <a:xfrm>
                    <a:off x="8219090" y="1660634"/>
                    <a:ext cx="186962" cy="735725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직선 연결선 31"/>
                  <p:cNvCxnSpPr/>
                  <p:nvPr/>
                </p:nvCxnSpPr>
                <p:spPr>
                  <a:xfrm flipH="1">
                    <a:off x="8944303" y="1660634"/>
                    <a:ext cx="189187" cy="735725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직선 연결선 33"/>
                  <p:cNvCxnSpPr/>
                  <p:nvPr/>
                </p:nvCxnSpPr>
                <p:spPr>
                  <a:xfrm>
                    <a:off x="8406052" y="2396359"/>
                    <a:ext cx="538251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4" name="직선 연결선 73"/>
                <p:cNvCxnSpPr/>
                <p:nvPr/>
              </p:nvCxnSpPr>
              <p:spPr>
                <a:xfrm>
                  <a:off x="8810255" y="1816902"/>
                  <a:ext cx="72953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직선 연결선 74"/>
                <p:cNvCxnSpPr/>
                <p:nvPr/>
              </p:nvCxnSpPr>
              <p:spPr>
                <a:xfrm>
                  <a:off x="8810255" y="1816902"/>
                  <a:ext cx="149163" cy="58698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직선 연결선 75"/>
                <p:cNvCxnSpPr/>
                <p:nvPr/>
              </p:nvCxnSpPr>
              <p:spPr>
                <a:xfrm flipH="1">
                  <a:off x="9388850" y="1816902"/>
                  <a:ext cx="150938" cy="58698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직선 연결선 76"/>
                <p:cNvCxnSpPr/>
                <p:nvPr/>
              </p:nvCxnSpPr>
              <p:spPr>
                <a:xfrm>
                  <a:off x="8959418" y="2403883"/>
                  <a:ext cx="429431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" name="눈물 방울 40"/>
              <p:cNvSpPr/>
              <p:nvPr/>
            </p:nvSpPr>
            <p:spPr>
              <a:xfrm rot="717701" flipH="1" flipV="1">
                <a:off x="9596376" y="2885745"/>
                <a:ext cx="220594" cy="225639"/>
              </a:xfrm>
              <a:prstGeom prst="teardrop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눈물 방울 83"/>
              <p:cNvSpPr/>
              <p:nvPr/>
            </p:nvSpPr>
            <p:spPr>
              <a:xfrm rot="18068371" flipH="1" flipV="1">
                <a:off x="9395600" y="2861934"/>
                <a:ext cx="160616" cy="164289"/>
              </a:xfrm>
              <a:prstGeom prst="teardrop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2052" name="Picture 4" descr="관련 이미지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7753" y="2842433"/>
              <a:ext cx="1013139" cy="1013139"/>
            </a:xfrm>
            <a:prstGeom prst="rect">
              <a:avLst/>
            </a:prstGeom>
            <a:noFill/>
          </p:spPr>
        </p:pic>
        <p:grpSp>
          <p:nvGrpSpPr>
            <p:cNvPr id="16" name="그룹 15"/>
            <p:cNvGrpSpPr/>
            <p:nvPr/>
          </p:nvGrpSpPr>
          <p:grpSpPr>
            <a:xfrm>
              <a:off x="5022472" y="2930548"/>
              <a:ext cx="792161" cy="792161"/>
              <a:chOff x="4033183" y="3034602"/>
              <a:chExt cx="835645" cy="835645"/>
            </a:xfrm>
          </p:grpSpPr>
          <p:pic>
            <p:nvPicPr>
              <p:cNvPr id="1026" name="Picture 2" descr="블루투스 아이콘에 대한 이미지 검색결과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02632" y="3089132"/>
                <a:ext cx="722712" cy="7227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타원 14"/>
              <p:cNvSpPr/>
              <p:nvPr/>
            </p:nvSpPr>
            <p:spPr>
              <a:xfrm>
                <a:off x="4033183" y="3034602"/>
                <a:ext cx="835645" cy="835645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530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t="4167" b="6771"/>
          <a:stretch/>
        </p:blipFill>
        <p:spPr>
          <a:xfrm>
            <a:off x="830095" y="2098806"/>
            <a:ext cx="2482929" cy="393513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9" name="Picture 1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" t="4293" b="52036"/>
          <a:stretch/>
        </p:blipFill>
        <p:spPr bwMode="auto">
          <a:xfrm>
            <a:off x="830094" y="2098807"/>
            <a:ext cx="2436981" cy="1967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직사각형 35"/>
          <p:cNvSpPr/>
          <p:nvPr/>
        </p:nvSpPr>
        <p:spPr>
          <a:xfrm>
            <a:off x="8208441" y="3962665"/>
            <a:ext cx="3479800" cy="3717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8216900" y="1379955"/>
            <a:ext cx="3479800" cy="3717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351358" y="1371600"/>
            <a:ext cx="7446441" cy="3717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 smtClean="0"/>
              <a:t>03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2685738" cy="480131"/>
          </a:xfrm>
        </p:spPr>
        <p:txBody>
          <a:bodyPr/>
          <a:lstStyle/>
          <a:p>
            <a:r>
              <a:rPr lang="en-US" altLang="ko-KR" sz="3600" dirty="0"/>
              <a:t>Implement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40724" y="558140"/>
            <a:ext cx="109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Software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AutoShape 8" descr="won 아이콘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AutoShape 10" descr="won 아이콘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51358" y="1371600"/>
            <a:ext cx="7446441" cy="5057775"/>
          </a:xfrm>
          <a:prstGeom prst="rect">
            <a:avLst/>
          </a:prstGeom>
          <a:noFill/>
          <a:ln w="28575"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>
            <a:cxnSpLocks/>
          </p:cNvCxnSpPr>
          <p:nvPr/>
        </p:nvCxnSpPr>
        <p:spPr>
          <a:xfrm flipV="1">
            <a:off x="351359" y="1727041"/>
            <a:ext cx="7446440" cy="16323"/>
          </a:xfrm>
          <a:prstGeom prst="line">
            <a:avLst/>
          </a:prstGeom>
          <a:ln w="28575">
            <a:solidFill>
              <a:srgbClr val="4E6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8209749" y="1371601"/>
            <a:ext cx="3495410" cy="2463800"/>
          </a:xfrm>
          <a:prstGeom prst="rect">
            <a:avLst/>
          </a:prstGeom>
          <a:noFill/>
          <a:ln w="28575"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8216900" y="1743364"/>
            <a:ext cx="3479800" cy="0"/>
          </a:xfrm>
          <a:prstGeom prst="line">
            <a:avLst/>
          </a:prstGeom>
          <a:ln w="28575">
            <a:solidFill>
              <a:srgbClr val="4E6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201290" y="3965575"/>
            <a:ext cx="3495410" cy="2463800"/>
          </a:xfrm>
          <a:prstGeom prst="rect">
            <a:avLst/>
          </a:prstGeom>
          <a:noFill/>
          <a:ln w="28575"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8208441" y="4337338"/>
            <a:ext cx="3479800" cy="0"/>
          </a:xfrm>
          <a:prstGeom prst="line">
            <a:avLst/>
          </a:prstGeom>
          <a:ln w="28575">
            <a:solidFill>
              <a:srgbClr val="4E61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195775" y="3968006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Caution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195775" y="1371600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Description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51359" y="1357709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&lt;UI&gt;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938122" y="2784475"/>
            <a:ext cx="2328953" cy="1204330"/>
          </a:xfrm>
          <a:prstGeom prst="ellipse">
            <a:avLst/>
          </a:prstGeom>
          <a:noFill/>
          <a:ln w="19050"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화살표 연결선 23"/>
          <p:cNvCxnSpPr>
            <a:cxnSpLocks/>
            <a:stCxn id="12" idx="6"/>
          </p:cNvCxnSpPr>
          <p:nvPr/>
        </p:nvCxnSpPr>
        <p:spPr>
          <a:xfrm>
            <a:off x="3267075" y="3386640"/>
            <a:ext cx="1171575" cy="0"/>
          </a:xfrm>
          <a:prstGeom prst="straightConnector1">
            <a:avLst/>
          </a:prstGeom>
          <a:ln w="19050">
            <a:solidFill>
              <a:srgbClr val="4E617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481402" y="3230549"/>
            <a:ext cx="21387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/>
              <a:t>Cup size(</a:t>
            </a:r>
            <a:r>
              <a:rPr lang="ko-KR" altLang="en-US" sz="1300" dirty="0"/>
              <a:t>선택가능 총 </a:t>
            </a:r>
            <a:r>
              <a:rPr lang="en-US" altLang="ko-KR" sz="1300" dirty="0"/>
              <a:t>3</a:t>
            </a:r>
            <a:r>
              <a:rPr lang="ko-KR" altLang="en-US" sz="1300" dirty="0"/>
              <a:t>개</a:t>
            </a:r>
            <a:r>
              <a:rPr lang="en-US" altLang="ko-KR" sz="1300" dirty="0"/>
              <a:t>)</a:t>
            </a:r>
            <a:endParaRPr lang="ko-KR" altLang="en-US" sz="1300" dirty="0"/>
          </a:p>
        </p:txBody>
      </p:sp>
      <p:sp>
        <p:nvSpPr>
          <p:cNvPr id="28" name="TextBox 27"/>
          <p:cNvSpPr txBox="1"/>
          <p:nvPr/>
        </p:nvSpPr>
        <p:spPr>
          <a:xfrm>
            <a:off x="8514661" y="1905119"/>
            <a:ext cx="30296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Cup size : 50ml, 180ml, 300ml </a:t>
            </a:r>
            <a:r>
              <a:rPr lang="ko-KR" altLang="en-US" sz="1200" dirty="0"/>
              <a:t>총 </a:t>
            </a:r>
            <a:r>
              <a:rPr lang="en-US" altLang="ko-KR" sz="1200" dirty="0"/>
              <a:t>3  </a:t>
            </a:r>
            <a:r>
              <a:rPr lang="ko-KR" altLang="en-US" sz="1200" dirty="0"/>
              <a:t>사이즈를 제공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/>
              <a:t>비율 </a:t>
            </a:r>
            <a:r>
              <a:rPr lang="en-US" altLang="ko-KR" sz="1200" dirty="0"/>
              <a:t>: </a:t>
            </a:r>
            <a:r>
              <a:rPr lang="ko-KR" altLang="en-US" sz="1200" dirty="0"/>
              <a:t>소주와 맥주의 비율을 </a:t>
            </a:r>
            <a:r>
              <a:rPr lang="en-US" altLang="ko-KR" sz="1200" dirty="0"/>
              <a:t>1:9 </a:t>
            </a:r>
            <a:r>
              <a:rPr lang="ko-KR" altLang="en-US" sz="1200" dirty="0"/>
              <a:t>부터 </a:t>
            </a:r>
            <a:r>
              <a:rPr lang="en-US" altLang="ko-KR" sz="1200" dirty="0"/>
              <a:t>9:1</a:t>
            </a:r>
            <a:r>
              <a:rPr lang="ko-KR" altLang="en-US" sz="1200" dirty="0"/>
              <a:t>까지 슬라이더 바를 통해 조절이 가능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BT(NFC) :</a:t>
            </a:r>
            <a:r>
              <a:rPr lang="ko-KR" altLang="en-US" sz="1200" dirty="0"/>
              <a:t> 블루투스를 이용하여 선택한 </a:t>
            </a:r>
            <a:r>
              <a:rPr lang="en-US" altLang="ko-KR" sz="1200" dirty="0"/>
              <a:t>cup size</a:t>
            </a:r>
            <a:r>
              <a:rPr lang="ko-KR" altLang="en-US" sz="1200" dirty="0"/>
              <a:t>와 비율을 </a:t>
            </a:r>
            <a:r>
              <a:rPr lang="ko-KR" altLang="en-US" sz="1200" dirty="0" err="1"/>
              <a:t>아두이노로</a:t>
            </a:r>
            <a:r>
              <a:rPr lang="ko-KR" altLang="en-US" sz="1200" dirty="0"/>
              <a:t> 전송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26" name="타원 25"/>
          <p:cNvSpPr/>
          <p:nvPr/>
        </p:nvSpPr>
        <p:spPr>
          <a:xfrm>
            <a:off x="8420099" y="2051861"/>
            <a:ext cx="94561" cy="94561"/>
          </a:xfrm>
          <a:prstGeom prst="ellipse">
            <a:avLst/>
          </a:prstGeom>
          <a:solidFill>
            <a:srgbClr val="4E617A"/>
          </a:solidFill>
          <a:ln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8423764" y="2556220"/>
            <a:ext cx="94561" cy="94561"/>
          </a:xfrm>
          <a:prstGeom prst="ellipse">
            <a:avLst/>
          </a:prstGeom>
          <a:solidFill>
            <a:srgbClr val="4E617A"/>
          </a:solidFill>
          <a:ln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>
            <a:off x="8420098" y="3097878"/>
            <a:ext cx="94561" cy="94561"/>
          </a:xfrm>
          <a:prstGeom prst="ellipse">
            <a:avLst/>
          </a:prstGeom>
          <a:solidFill>
            <a:srgbClr val="4E617A"/>
          </a:solidFill>
          <a:ln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8514661" y="4591169"/>
            <a:ext cx="2489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Cup size </a:t>
            </a:r>
            <a:r>
              <a:rPr lang="ko-KR" altLang="en-US" sz="1200" dirty="0"/>
              <a:t>선택 시 전송 안 되게 함</a:t>
            </a:r>
            <a:endParaRPr lang="en-US" altLang="ko-KR" sz="1200" dirty="0"/>
          </a:p>
        </p:txBody>
      </p:sp>
      <p:sp>
        <p:nvSpPr>
          <p:cNvPr id="37" name="타원 36"/>
          <p:cNvSpPr/>
          <p:nvPr/>
        </p:nvSpPr>
        <p:spPr>
          <a:xfrm>
            <a:off x="938122" y="4375150"/>
            <a:ext cx="2328953" cy="788117"/>
          </a:xfrm>
          <a:prstGeom prst="ellipse">
            <a:avLst/>
          </a:prstGeom>
          <a:noFill/>
          <a:ln w="19050"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화살표 연결선 37"/>
          <p:cNvCxnSpPr>
            <a:cxnSpLocks/>
          </p:cNvCxnSpPr>
          <p:nvPr/>
        </p:nvCxnSpPr>
        <p:spPr>
          <a:xfrm>
            <a:off x="3267075" y="4769208"/>
            <a:ext cx="1171575" cy="0"/>
          </a:xfrm>
          <a:prstGeom prst="straightConnector1">
            <a:avLst/>
          </a:prstGeom>
          <a:ln w="19050">
            <a:solidFill>
              <a:srgbClr val="4E617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481402" y="4623014"/>
            <a:ext cx="242566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비율</a:t>
            </a:r>
            <a:r>
              <a:rPr lang="en-US" altLang="ko-KR" sz="1300" dirty="0"/>
              <a:t>(</a:t>
            </a:r>
            <a:r>
              <a:rPr lang="ko-KR" altLang="en-US" sz="1300" dirty="0"/>
              <a:t>슬라이더바</a:t>
            </a:r>
            <a:r>
              <a:rPr lang="en-US" altLang="ko-KR" sz="1300" dirty="0"/>
              <a:t>) -&gt; </a:t>
            </a:r>
            <a:r>
              <a:rPr lang="ko-KR" altLang="en-US" sz="1300" dirty="0"/>
              <a:t>비율입력</a:t>
            </a:r>
            <a:endParaRPr lang="en-US" altLang="ko-KR" sz="1300" dirty="0"/>
          </a:p>
          <a:p>
            <a:r>
              <a:rPr lang="en-US" altLang="ko-KR" sz="1300" dirty="0"/>
              <a:t>	</a:t>
            </a:r>
            <a:endParaRPr lang="ko-KR" altLang="en-US" sz="1300" dirty="0"/>
          </a:p>
        </p:txBody>
      </p:sp>
      <p:sp>
        <p:nvSpPr>
          <p:cNvPr id="42" name="타원 41"/>
          <p:cNvSpPr/>
          <p:nvPr/>
        </p:nvSpPr>
        <p:spPr>
          <a:xfrm>
            <a:off x="8417342" y="4690082"/>
            <a:ext cx="94561" cy="94561"/>
          </a:xfrm>
          <a:prstGeom prst="ellipse">
            <a:avLst/>
          </a:prstGeom>
          <a:solidFill>
            <a:srgbClr val="4E617A"/>
          </a:solidFill>
          <a:ln>
            <a:solidFill>
              <a:srgbClr val="4E61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화살표 연결선 42"/>
          <p:cNvCxnSpPr>
            <a:cxnSpLocks/>
          </p:cNvCxnSpPr>
          <p:nvPr/>
        </p:nvCxnSpPr>
        <p:spPr>
          <a:xfrm>
            <a:off x="2438400" y="5493108"/>
            <a:ext cx="2000250" cy="0"/>
          </a:xfrm>
          <a:prstGeom prst="straightConnector1">
            <a:avLst/>
          </a:prstGeom>
          <a:ln w="19050">
            <a:solidFill>
              <a:srgbClr val="4E617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481402" y="5356439"/>
            <a:ext cx="163698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/>
              <a:t>버튼을 누르면 전송</a:t>
            </a:r>
          </a:p>
        </p:txBody>
      </p:sp>
    </p:spTree>
    <p:extLst>
      <p:ext uri="{BB962C8B-B14F-4D97-AF65-F5344CB8AC3E}">
        <p14:creationId xmlns:p14="http://schemas.microsoft.com/office/powerpoint/2010/main" val="407872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9" r="-3626" b="6413"/>
          <a:stretch/>
        </p:blipFill>
        <p:spPr bwMode="auto">
          <a:xfrm>
            <a:off x="620154" y="1711259"/>
            <a:ext cx="2835315" cy="4186109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텍스트 개체 틀 1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z="3600" dirty="0" smtClean="0"/>
              <a:t>03</a:t>
            </a:r>
            <a:endParaRPr lang="ko-KR" altLang="en-US" sz="3600" dirty="0"/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1209368" y="433669"/>
            <a:ext cx="2685738" cy="480131"/>
          </a:xfrm>
        </p:spPr>
        <p:txBody>
          <a:bodyPr/>
          <a:lstStyle/>
          <a:p>
            <a:r>
              <a:rPr lang="en-US" altLang="ko-KR" sz="3600" dirty="0"/>
              <a:t>Implement </a:t>
            </a:r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9289279" y="6520441"/>
            <a:ext cx="2817264" cy="247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Wireless mobile communication</a:t>
            </a:r>
            <a:endParaRPr lang="ko-KR" altLang="en-US" sz="14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40724" y="558140"/>
            <a:ext cx="109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Software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t="3679" b="6519"/>
          <a:stretch/>
        </p:blipFill>
        <p:spPr>
          <a:xfrm>
            <a:off x="4543334" y="1718446"/>
            <a:ext cx="2627029" cy="417892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5"/>
          <a:srcRect t="3543" b="6664"/>
          <a:stretch/>
        </p:blipFill>
        <p:spPr>
          <a:xfrm>
            <a:off x="8624727" y="1710717"/>
            <a:ext cx="2634460" cy="418665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169" name="Picture 1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" t="4293" b="52036"/>
          <a:stretch/>
        </p:blipFill>
        <p:spPr bwMode="auto">
          <a:xfrm>
            <a:off x="4523815" y="1706975"/>
            <a:ext cx="2638985" cy="2043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" t="4293" b="52036"/>
          <a:stretch/>
        </p:blipFill>
        <p:spPr bwMode="auto">
          <a:xfrm>
            <a:off x="8615874" y="1718446"/>
            <a:ext cx="2638985" cy="2043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405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2001</TotalTime>
  <Words>333</Words>
  <Application>Microsoft Office PowerPoint</Application>
  <PresentationFormat>와이드스크린</PresentationFormat>
  <Paragraphs>117</Paragraphs>
  <Slides>17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1훈정글북 R</vt:lpstr>
      <vt:lpstr>맑은 고딕</vt:lpstr>
      <vt:lpstr>Noto Sans CJK KR Black</vt:lpstr>
      <vt:lpstr>나눔고딕</vt:lpstr>
      <vt:lpstr>Wingdings</vt:lpstr>
      <vt:lpstr>나눔고딕 Light</vt:lpstr>
      <vt:lpstr>a옛날목욕탕B</vt:lpstr>
      <vt:lpstr>Arial</vt:lpstr>
      <vt:lpstr>Office 테마</vt:lpstr>
      <vt:lpstr>🍻술이 술술🍻</vt:lpstr>
      <vt:lpstr>CONTENTS</vt:lpstr>
      <vt:lpstr>Outline  </vt:lpstr>
      <vt:lpstr>Outline  </vt:lpstr>
      <vt:lpstr>Outline  </vt:lpstr>
      <vt:lpstr>Outline  </vt:lpstr>
      <vt:lpstr>Senario</vt:lpstr>
      <vt:lpstr>Implement </vt:lpstr>
      <vt:lpstr>Implement </vt:lpstr>
      <vt:lpstr>Implement </vt:lpstr>
      <vt:lpstr>Implement </vt:lpstr>
      <vt:lpstr>Implement </vt:lpstr>
      <vt:lpstr>Implement </vt:lpstr>
      <vt:lpstr>Implement </vt:lpstr>
      <vt:lpstr>Implement </vt:lpstr>
      <vt:lpstr>Simulation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최현경</dc:creator>
  <cp:lastModifiedBy>hyunkyung choi</cp:lastModifiedBy>
  <cp:revision>109</cp:revision>
  <dcterms:created xsi:type="dcterms:W3CDTF">2016-04-14T13:51:37Z</dcterms:created>
  <dcterms:modified xsi:type="dcterms:W3CDTF">2017-06-01T12:08:19Z</dcterms:modified>
</cp:coreProperties>
</file>

<file path=docProps/thumbnail.jpeg>
</file>